
<file path=[Content_Types].xml><?xml version="1.0" encoding="utf-8"?>
<Types xmlns="http://schemas.openxmlformats.org/package/2006/content-types">
  <Override PartName="/ppt/slides/slide41.xml" ContentType="application/vnd.openxmlformats-officedocument.presentationml.slide+xml"/>
  <Override PartName="/ppt/notesSlides/notesSlide16.xml" ContentType="application/vnd.openxmlformats-officedocument.presentationml.notesSlide+xml"/>
  <Override PartName="/ppt/slides/slide50.xml" ContentType="application/vnd.openxmlformats-officedocument.presentationml.slide+xml"/>
  <Override PartName="/ppt/slides/slide18.xml" ContentType="application/vnd.openxmlformats-officedocument.presentationml.slide+xml"/>
  <Override PartName="/ppt/notesSlides/notesSlide26.xml" ContentType="application/vnd.openxmlformats-officedocument.presentationml.notesSlide+xml"/>
  <Override PartName="/ppt/slides/slide60.xml" ContentType="application/vnd.openxmlformats-officedocument.presentationml.slide+xml"/>
  <Override PartName="/ppt/slides/slide28.xml" ContentType="application/vnd.openxmlformats-officedocument.presentationml.slide+xml"/>
  <Override PartName="/ppt/slides/slide37.xml" ContentType="application/vnd.openxmlformats-officedocument.presentationml.slide+xml"/>
  <Override PartName="/ppt/slides/slide70.xml" ContentType="application/vnd.openxmlformats-officedocument.presentationml.slide+xml"/>
  <Override PartName="/ppt/slides/slide9.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Default Extension="vml" ContentType="application/vnd.openxmlformats-officedocument.vmlDrawing"/>
  <Override PartName="/ppt/slides/slide66.xml" ContentType="application/vnd.openxmlformats-officedocument.presentationml.slide+xml"/>
  <Override PartName="/ppt/theme/theme1.xml" ContentType="application/vnd.openxmlformats-officedocument.theme+xml"/>
  <Override PartName="/ppt/notesSlides/notesSlide2.xml" ContentType="application/vnd.openxmlformats-officedocument.presentationml.notesSlide+xml"/>
  <Override PartName="/ppt/slides/slide75.xml" ContentType="application/vnd.openxmlformats-officedocument.presentationml.slide+xml"/>
  <Default Extension="xls" ContentType="application/vnd.ms-excel"/>
  <Override PartName="/ppt/slides/slide85.xml" ContentType="application/vnd.openxmlformats-officedocument.presentationml.slide+xml"/>
  <Default Extension="jpeg" ContentType="image/jpeg"/>
  <Override PartName="/ppt/notesSlides/notesSlide11.xml" ContentType="application/vnd.openxmlformats-officedocument.presentationml.notesSlide+xml"/>
  <Override PartName="/ppt/slides/slide13.xml" ContentType="application/vnd.openxmlformats-officedocument.presentationml.slide+xml"/>
  <Override PartName="/ppt/notesSlides/notesSlide21.xml" ContentType="application/vnd.openxmlformats-officedocument.presentationml.notesSlide+xml"/>
  <Override PartName="/ppt/slides/slide23.xml" ContentType="application/vnd.openxmlformats-officedocument.presentationml.slide+xml"/>
  <Override PartName="/ppt/notesSlides/notesSlide31.xml" ContentType="application/vnd.openxmlformats-officedocument.presentationml.notesSlide+xml"/>
  <Override PartName="/ppt/slides/slide32.xml" ContentType="application/vnd.openxmlformats-officedocument.presentationml.slide+xml"/>
  <Override PartName="/ppt/slides/slide4.xml" ContentType="application/vnd.openxmlformats-officedocument.presentationml.slide+xml"/>
  <Override PartName="/ppt/slideLayouts/slideLayout5.xml" ContentType="application/vnd.openxmlformats-officedocument.presentationml.slideLayout+xml"/>
  <Override PartName="/ppt/slides/slide42.xml" ContentType="application/vnd.openxmlformats-officedocument.presentationml.slide+xml"/>
  <Override PartName="/ppt/notesSlides/notesSlide17.xml" ContentType="application/vnd.openxmlformats-officedocument.presentationml.notesSlide+xml"/>
  <Override PartName="/ppt/slides/slide51.xml" ContentType="application/vnd.openxmlformats-officedocument.presentationml.slide+xml"/>
  <Override PartName="/ppt/slides/slide19.xml" ContentType="application/vnd.openxmlformats-officedocument.presentationml.slide+xml"/>
  <Override PartName="/ppt/notesSlides/notesSlide27.xml" ContentType="application/vnd.openxmlformats-officedocument.presentationml.notesSlide+xml"/>
  <Override PartName="/ppt/slideLayouts/slideLayout10.xml" ContentType="application/vnd.openxmlformats-officedocument.presentationml.slideLayout+xml"/>
  <Override PartName="/ppt/slides/slide61.xml" ContentType="application/vnd.openxmlformats-officedocument.presentationml.slide+xml"/>
  <Override PartName="/ppt/slides/slide29.xml" ContentType="application/vnd.openxmlformats-officedocument.presentationml.slide+xml"/>
  <Override PartName="/ppt/notesSlides/notesSlide36.xml" ContentType="application/vnd.openxmlformats-officedocument.presentationml.notesSlide+xml"/>
  <Override PartName="/ppt/slides/slide38.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7.xml" ContentType="application/vnd.openxmlformats-officedocument.presentationml.slide+xml"/>
  <Override PartName="/ppt/theme/theme2.xml" ContentType="application/vnd.openxmlformats-officedocument.theme+xml"/>
  <Override PartName="/ppt/notesSlides/notesSlide3.xml" ContentType="application/vnd.openxmlformats-officedocument.presentationml.notesSlide+xml"/>
  <Override PartName="/ppt/slides/slide76.xml" ContentType="application/vnd.openxmlformats-officedocument.presentationml.slide+xml"/>
  <Override PartName="/ppt/slides/slide86.xml" ContentType="application/vnd.openxmlformats-officedocument.presentationml.slide+xml"/>
  <Override PartName="/ppt/charts/chart1.xml" ContentType="application/vnd.openxmlformats-officedocument.drawingml.chart+xml"/>
  <Override PartName="/ppt/notesSlides/notesSlide8.xml" ContentType="application/vnd.openxmlformats-officedocument.presentationml.notesSlide+xml"/>
  <Override PartName="/ppt/notesSlides/notesSlide12.xml" ContentType="application/vnd.openxmlformats-officedocument.presentationml.notesSlide+xml"/>
  <Override PartName="/ppt/slides/slide14.xml" ContentType="application/vnd.openxmlformats-officedocument.presentationml.slide+xml"/>
  <Override PartName="/ppt/notesSlides/notesSlide22.xml" ContentType="application/vnd.openxmlformats-officedocument.presentationml.notesSlide+xml"/>
  <Override PartName="/ppt/slides/slide24.xml" ContentType="application/vnd.openxmlformats-officedocument.presentationml.slide+xml"/>
  <Default Extension="bin" ContentType="application/vnd.openxmlformats-officedocument.presentationml.printerSettings"/>
  <Override PartName="/ppt/notesSlides/notesSlide32.xml" ContentType="application/vnd.openxmlformats-officedocument.presentationml.notesSlide+xml"/>
  <Override PartName="/ppt/slides/slide33.xml" ContentType="application/vnd.openxmlformats-officedocument.presentationml.slide+xml"/>
  <Override PartName="/ppt/slides/slide5.xml" ContentType="application/vnd.openxmlformats-officedocument.presentationml.slide+xml"/>
  <Default Extension="xml" ContentType="application/xml"/>
  <Override PartName="/ppt/slideLayouts/slideLayout6.xml" ContentType="application/vnd.openxmlformats-officedocument.presentationml.slideLayout+xml"/>
  <Override PartName="/ppt/tableStyles.xml" ContentType="application/vnd.openxmlformats-officedocument.presentationml.tableStyles+xml"/>
  <Override PartName="/ppt/slides/slide43.xml" ContentType="application/vnd.openxmlformats-officedocument.presentationml.slide+xml"/>
  <Override PartName="/ppt/notesSlides/notesSlide18.xml" ContentType="application/vnd.openxmlformats-officedocument.presentationml.notesSlide+xml"/>
  <Override PartName="/ppt/slides/slide52.xml" ContentType="application/vnd.openxmlformats-officedocument.presentationml.slide+xml"/>
  <Override PartName="/ppt/notesSlides/notesSlide28.xml" ContentType="application/vnd.openxmlformats-officedocument.presentationml.notesSlide+xml"/>
  <Override PartName="/ppt/slideLayouts/slideLayout11.xml" ContentType="application/vnd.openxmlformats-officedocument.presentationml.slideLayout+xml"/>
  <Override PartName="/ppt/slides/slide62.xml" ContentType="application/vnd.openxmlformats-officedocument.presentationml.slide+xml"/>
  <Override PartName="/docProps/app.xml" ContentType="application/vnd.openxmlformats-officedocument.extended-properties+xml"/>
  <Override PartName="/ppt/slides/slide39.xml" ContentType="application/vnd.openxmlformats-officedocument.presentationml.slide+xml"/>
  <Override PartName="/ppt/slides/slide81.xml" ContentType="application/vnd.openxmlformats-officedocument.presentationml.slide+xml"/>
  <Override PartName="/ppt/slides/slide49.xml" ContentType="application/vnd.openxmlformats-officedocument.presentationml.slide+xml"/>
  <Override PartName="/ppt/slides/slide58.xml" ContentType="application/vnd.openxmlformats-officedocument.presentationml.slide+xml"/>
  <Override PartName="/docProps/core.xml" ContentType="application/vnd.openxmlformats-package.core-properties+xml"/>
  <Override PartName="/ppt/slides/slide68.xml" ContentType="application/vnd.openxmlformats-officedocument.presentationml.slide+xml"/>
  <Override PartName="/ppt/theme/theme3.xml" ContentType="application/vnd.openxmlformats-officedocument.theme+xml"/>
  <Override PartName="/ppt/notesSlides/notesSlide4.xml" ContentType="application/vnd.openxmlformats-officedocument.presentationml.notesSlide+xml"/>
  <Override PartName="/ppt/slides/slide77.xml" ContentType="application/vnd.openxmlformats-officedocument.presentationml.slide+xml"/>
  <Override PartName="/ppt/slides/slide87.xml" ContentType="application/vnd.openxmlformats-officedocument.presentationml.slide+xml"/>
  <Override PartName="/ppt/slideLayouts/slideLayout1.xml" ContentType="application/vnd.openxmlformats-officedocument.presentationml.slideLayout+xml"/>
  <Override PartName="/ppt/notesSlides/notesSlide9.xml" ContentType="application/vnd.openxmlformats-officedocument.presentationml.notesSlide+xml"/>
  <Override PartName="/ppt/notesSlides/notesSlide13.xml" ContentType="application/vnd.openxmlformats-officedocument.presentationml.notesSlide+xml"/>
  <Override PartName="/ppt/slides/slide15.xml" ContentType="application/vnd.openxmlformats-officedocument.presentationml.slide+xml"/>
  <Override PartName="/ppt/notesSlides/notesSlide23.xml" ContentType="application/vnd.openxmlformats-officedocument.presentationml.notesSlide+xml"/>
  <Override PartName="/ppt/slides/slide25.xml" ContentType="application/vnd.openxmlformats-officedocument.presentationml.slide+xml"/>
  <Override PartName="/ppt/notesSlides/notesSlide33.xml" ContentType="application/vnd.openxmlformats-officedocument.presentationml.notesSlide+xml"/>
  <Override PartName="/ppt/slides/slide34.xml" ContentType="application/vnd.openxmlformats-officedocument.presentationml.slide+xml"/>
  <Override PartName="/ppt/slides/slide6.xml" ContentType="application/vnd.openxmlformats-officedocument.presentationml.slide+xml"/>
  <Default Extension="png" ContentType="image/png"/>
  <Override PartName="/ppt/slideLayouts/slideLayout7.xml" ContentType="application/vnd.openxmlformats-officedocument.presentationml.slideLayout+xml"/>
  <Override PartName="/ppt/slides/slide44.xml" ContentType="application/vnd.openxmlformats-officedocument.presentationml.slide+xml"/>
  <Override PartName="/ppt/notesSlides/notesSlide19.xml" ContentType="application/vnd.openxmlformats-officedocument.presentationml.notesSlide+xml"/>
  <Override PartName="/ppt/slides/slide53.xml" ContentType="application/vnd.openxmlformats-officedocument.presentationml.slide+xml"/>
  <Override PartName="/ppt/notesSlides/notesSlide29.xml" ContentType="application/vnd.openxmlformats-officedocument.presentationml.notesSlide+xml"/>
  <Override PartName="/ppt/slideLayouts/slideLayout12.xml" ContentType="application/vnd.openxmlformats-officedocument.presentationml.slideLayout+xml"/>
  <Override PartName="/ppt/slides/slide63.xml" ContentType="application/vnd.openxmlformats-officedocument.presentationml.slide+xml"/>
  <Override PartName="/ppt/slides/slide72.xml" ContentType="application/vnd.openxmlformats-officedocument.presentationml.slide+xml"/>
  <Override PartName="/ppt/slides/slide82.xml" ContentType="application/vnd.openxmlformats-officedocument.presentationml.slide+xml"/>
  <Override PartName="/ppt/slides/slide59.xml" ContentType="application/vnd.openxmlformats-officedocument.presentationml.slide+xml"/>
  <Override PartName="/ppt/slides/slide69.xml" ContentType="application/vnd.openxmlformats-officedocument.presentationml.slide+xml"/>
  <Override PartName="/ppt/notesSlides/notesSlide5.xml" ContentType="application/vnd.openxmlformats-officedocument.presentationml.notesSlide+xml"/>
  <Override PartName="/ppt/slides/slide78.xml" ContentType="application/vnd.openxmlformats-officedocument.presentationml.slide+xml"/>
  <Override PartName="/ppt/slides/slide10.xml" ContentType="application/vnd.openxmlformats-officedocument.presentationml.slide+xml"/>
  <Override PartName="/ppt/slides/slide20.xml" ContentType="application/vnd.openxmlformats-officedocument.presentationml.slide+xml"/>
  <Override PartName="/ppt/slides/slide1.xml" ContentType="application/vnd.openxmlformats-officedocument.presentationml.slide+xml"/>
  <Override PartName="/ppt/slideLayouts/slideLayout2.xml" ContentType="application/vnd.openxmlformats-officedocument.presentationml.slideLayout+xml"/>
  <Override PartName="/ppt/notesSlides/notesSlide14.xml" ContentType="application/vnd.openxmlformats-officedocument.presentationml.notesSlide+xml"/>
  <Override PartName="/ppt/slides/slide16.xml" ContentType="application/vnd.openxmlformats-officedocument.presentationml.slide+xml"/>
  <Override PartName="/ppt/notesSlides/notesSlide24.xml" ContentType="application/vnd.openxmlformats-officedocument.presentationml.notesSlide+xml"/>
  <Override PartName="/ppt/viewProps.xml" ContentType="application/vnd.openxmlformats-officedocument.presentationml.viewProps+xml"/>
  <Default Extension="rels" ContentType="application/vnd.openxmlformats-package.relationships+xml"/>
  <Override PartName="/ppt/slides/slide26.xml" ContentType="application/vnd.openxmlformats-officedocument.presentationml.slide+xml"/>
  <Default Extension="pict" ContentType="image/pict"/>
  <Override PartName="/ppt/notesSlides/notesSlide34.xml" ContentType="application/vnd.openxmlformats-officedocument.presentationml.notesSlide+xml"/>
  <Override PartName="/ppt/slides/slide35.xml" ContentType="application/vnd.openxmlformats-officedocument.presentationml.slide+xml"/>
  <Override PartName="/ppt/slides/slide7.xml" ContentType="application/vnd.openxmlformats-officedocument.presentationml.slide+xml"/>
  <Override PartName="/ppt/slideLayouts/slideLayout8.xml" ContentType="application/vnd.openxmlformats-officedocument.presentationml.slideLayout+xml"/>
  <Override PartName="/ppt/slides/slide45.xml" ContentType="application/vnd.openxmlformats-officedocument.presentationml.slide+xml"/>
  <Override PartName="/ppt/slides/slide54.xml" ContentType="application/vnd.openxmlformats-officedocument.presentationml.slide+xml"/>
  <Override PartName="/ppt/slideLayouts/slideLayout13.xml" ContentType="application/vnd.openxmlformats-officedocument.presentationml.slideLayout+xml"/>
  <Override PartName="/ppt/slides/slide64.xml" ContentType="application/vnd.openxmlformats-officedocument.presentationml.slide+xml"/>
  <Override PartName="/ppt/presProps.xml" ContentType="application/vnd.openxmlformats-officedocument.presentationml.presProps+xml"/>
  <Override PartName="/ppt/slides/slide73.xml" ContentType="application/vnd.openxmlformats-officedocument.presentationml.slide+xml"/>
  <Override PartName="/ppt/presentation.xml" ContentType="application/vnd.openxmlformats-officedocument.presentationml.presentation.main+xml"/>
  <Override PartName="/ppt/slides/slide83.xml" ContentType="application/vnd.openxmlformats-officedocument.presentationml.slide+xml"/>
  <Default Extension="tiff" ContentType="image/tiff"/>
  <Override PartName="/ppt/notesSlides/notesSlide6.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11.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2.xml" ContentType="application/vnd.openxmlformats-officedocument.presentationml.slide+xml"/>
  <Override PartName="/ppt/handoutMasters/handoutMaster1.xml" ContentType="application/vnd.openxmlformats-officedocument.presentationml.handoutMaster+xml"/>
  <Override PartName="/ppt/slideLayouts/slideLayout3.xml" ContentType="application/vnd.openxmlformats-officedocument.presentationml.slideLayout+xml"/>
  <Override PartName="/ppt/slides/slide40.xml" ContentType="application/vnd.openxmlformats-officedocument.presentationml.slide+xml"/>
  <Override PartName="/ppt/notesSlides/notesSlide15.xml" ContentType="application/vnd.openxmlformats-officedocument.presentationml.notesSlide+xml"/>
  <Override PartName="/ppt/slides/slide17.xml" ContentType="application/vnd.openxmlformats-officedocument.presentationml.slide+xml"/>
  <Override PartName="/ppt/notesSlides/notesSlide25.xml" ContentType="application/vnd.openxmlformats-officedocument.presentationml.notesSlide+xml"/>
  <Override PartName="/ppt/slides/slide27.xml" ContentType="application/vnd.openxmlformats-officedocument.presentationml.slide+xml"/>
  <Override PartName="/ppt/notesSlides/notesSlide35.xml" ContentType="application/vnd.openxmlformats-officedocument.presentationml.notesSlide+xml"/>
  <Override PartName="/ppt/slides/slide36.xml" ContentType="application/vnd.openxmlformats-officedocument.presentationml.slide+xml"/>
  <Override PartName="/ppt/slides/slide8.xml" ContentType="application/vnd.openxmlformats-officedocument.presentationml.slide+xml"/>
  <Override PartName="/ppt/slideLayouts/slideLayout9.xml" ContentType="application/vnd.openxmlformats-officedocument.presentationml.slideLayout+xml"/>
  <Default Extension="pdf" ContentType="application/pdf"/>
  <Override PartName="/ppt/slides/slide46.xml" ContentType="application/vnd.openxmlformats-officedocument.presentationml.slide+xml"/>
  <Override PartName="/ppt/slides/slide55.xml" ContentType="application/vnd.openxmlformats-officedocument.presentationml.slide+xml"/>
  <Override PartName="/ppt/slides/slide65.xml" ContentType="application/vnd.openxmlformats-officedocument.presentationml.slide+xml"/>
  <Override PartName="/ppt/notesSlides/notesSlide1.xml" ContentType="application/vnd.openxmlformats-officedocument.presentationml.notesSlide+xml"/>
  <Override PartName="/ppt/slides/slide74.xml" ContentType="application/vnd.openxmlformats-officedocument.presentationml.slide+xml"/>
  <Override PartName="/ppt/slides/slide84.xml" ContentType="application/vnd.openxmlformats-officedocument.presentationml.slide+xml"/>
  <Override PartName="/ppt/notesSlides/notesSlide7.xml" ContentType="application/vnd.openxmlformats-officedocument.presentationml.notesSlide+xml"/>
  <Override PartName="/ppt/slides/slide12.xml" ContentType="application/vnd.openxmlformats-officedocument.presentationml.slide+xml"/>
  <Override PartName="/ppt/notesSlides/notesSlide20.xml" ContentType="application/vnd.openxmlformats-officedocument.presentationml.notesSlide+xml"/>
  <Override PartName="/ppt/slides/slide22.xml" ContentType="application/vnd.openxmlformats-officedocument.presentationml.slide+xml"/>
  <Override PartName="/ppt/notesSlides/notesSlide30.xml" ContentType="application/vnd.openxmlformats-officedocument.presentationml.notesSlide+xml"/>
  <Override PartName="/ppt/slides/slide31.xml" ContentType="application/vnd.openxmlformats-officedocument.presentationml.slide+xml"/>
  <Override PartName="/ppt/slides/slide3.xml" ContentType="application/vnd.openxmlformats-officedocument.presentationml.slide+xml"/>
  <Override PartName="/ppt/slideLayouts/slideLayout4.xml" ContentType="application/vnd.openxmlformats-officedocument.presentationml.slideLayout+xml"/>
  <Override PartName="/ppt/slideMasters/slideMaster1.xml" ContentType="application/vnd.openxmlformats-officedocument.presentationml.slideMaster+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89"/>
  </p:notesMasterIdLst>
  <p:handoutMasterIdLst>
    <p:handoutMasterId r:id="rId90"/>
  </p:handoutMasterIdLst>
  <p:sldIdLst>
    <p:sldId id="2646" r:id="rId2"/>
    <p:sldId id="3234" r:id="rId3"/>
    <p:sldId id="3235" r:id="rId4"/>
    <p:sldId id="3239" r:id="rId5"/>
    <p:sldId id="3241" r:id="rId6"/>
    <p:sldId id="3242" r:id="rId7"/>
    <p:sldId id="3240" r:id="rId8"/>
    <p:sldId id="3243" r:id="rId9"/>
    <p:sldId id="3236" r:id="rId10"/>
    <p:sldId id="3308" r:id="rId11"/>
    <p:sldId id="3309" r:id="rId12"/>
    <p:sldId id="3244" r:id="rId13"/>
    <p:sldId id="3246" r:id="rId14"/>
    <p:sldId id="3248" r:id="rId15"/>
    <p:sldId id="3251" r:id="rId16"/>
    <p:sldId id="3250" r:id="rId17"/>
    <p:sldId id="3252" r:id="rId18"/>
    <p:sldId id="3387" r:id="rId19"/>
    <p:sldId id="3311" r:id="rId20"/>
    <p:sldId id="3388" r:id="rId21"/>
    <p:sldId id="3389" r:id="rId22"/>
    <p:sldId id="3390" r:id="rId23"/>
    <p:sldId id="3329" r:id="rId24"/>
    <p:sldId id="3333" r:id="rId25"/>
    <p:sldId id="3334" r:id="rId26"/>
    <p:sldId id="3335" r:id="rId27"/>
    <p:sldId id="3237" r:id="rId28"/>
    <p:sldId id="3256" r:id="rId29"/>
    <p:sldId id="3257" r:id="rId30"/>
    <p:sldId id="3258" r:id="rId31"/>
    <p:sldId id="3259" r:id="rId32"/>
    <p:sldId id="3260" r:id="rId33"/>
    <p:sldId id="3261" r:id="rId34"/>
    <p:sldId id="3262" r:id="rId35"/>
    <p:sldId id="3263" r:id="rId36"/>
    <p:sldId id="3264" r:id="rId37"/>
    <p:sldId id="3265" r:id="rId38"/>
    <p:sldId id="3266" r:id="rId39"/>
    <p:sldId id="3267" r:id="rId40"/>
    <p:sldId id="3238" r:id="rId41"/>
    <p:sldId id="3277" r:id="rId42"/>
    <p:sldId id="3312" r:id="rId43"/>
    <p:sldId id="3313" r:id="rId44"/>
    <p:sldId id="3314" r:id="rId45"/>
    <p:sldId id="3316" r:id="rId46"/>
    <p:sldId id="3315" r:id="rId47"/>
    <p:sldId id="3317" r:id="rId48"/>
    <p:sldId id="3318" r:id="rId49"/>
    <p:sldId id="3271" r:id="rId50"/>
    <p:sldId id="3319" r:id="rId51"/>
    <p:sldId id="3270" r:id="rId52"/>
    <p:sldId id="3420" r:id="rId53"/>
    <p:sldId id="3272" r:id="rId54"/>
    <p:sldId id="3273" r:id="rId55"/>
    <p:sldId id="3281" r:id="rId56"/>
    <p:sldId id="3284" r:id="rId57"/>
    <p:sldId id="3287" r:id="rId58"/>
    <p:sldId id="3268" r:id="rId59"/>
    <p:sldId id="3320" r:id="rId60"/>
    <p:sldId id="3288" r:id="rId61"/>
    <p:sldId id="3291" r:id="rId62"/>
    <p:sldId id="3321" r:id="rId63"/>
    <p:sldId id="3322" r:id="rId64"/>
    <p:sldId id="3289" r:id="rId65"/>
    <p:sldId id="3290" r:id="rId66"/>
    <p:sldId id="3324" r:id="rId67"/>
    <p:sldId id="3323" r:id="rId68"/>
    <p:sldId id="3304" r:id="rId69"/>
    <p:sldId id="3303" r:id="rId70"/>
    <p:sldId id="3305" r:id="rId71"/>
    <p:sldId id="3325" r:id="rId72"/>
    <p:sldId id="3327" r:id="rId73"/>
    <p:sldId id="3326" r:id="rId74"/>
    <p:sldId id="3328" r:id="rId75"/>
    <p:sldId id="3026" r:id="rId76"/>
    <p:sldId id="3027" r:id="rId77"/>
    <p:sldId id="3150" r:id="rId78"/>
    <p:sldId id="3151" r:id="rId79"/>
    <p:sldId id="3029" r:id="rId80"/>
    <p:sldId id="3031" r:id="rId81"/>
    <p:sldId id="3032" r:id="rId82"/>
    <p:sldId id="3033" r:id="rId83"/>
    <p:sldId id="3035" r:id="rId84"/>
    <p:sldId id="3392" r:id="rId85"/>
    <p:sldId id="3393" r:id="rId86"/>
    <p:sldId id="3391" r:id="rId87"/>
    <p:sldId id="3038" r:id="rId88"/>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1pPr>
    <a:lvl2pPr marL="4572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showNarration="1" useTimings="0">
    <p:present/>
    <p:sldAll/>
    <p:penClr>
      <a:schemeClr val="tx1"/>
    </p:penClr>
  </p:showPr>
  <p:clrMru>
    <a:srgbClr val="FFD1FF"/>
    <a:srgbClr val="D12D7A"/>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SorterView" showComments="0">
  <p:normalViewPr horzBarState="maximized">
    <p:restoredLeft sz="15620"/>
    <p:restoredTop sz="94660"/>
  </p:normalViewPr>
  <p:slideViewPr>
    <p:cSldViewPr>
      <p:cViewPr>
        <p:scale>
          <a:sx n="75" d="100"/>
          <a:sy n="75" d="100"/>
        </p:scale>
        <p:origin x="-752" y="-2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34480"/>
    </p:cViewPr>
  </p:sorterViewPr>
  <p:notesViewPr>
    <p:cSldViewPr>
      <p:cViewPr varScale="1">
        <p:scale>
          <a:sx n="62" d="100"/>
          <a:sy n="62" d="100"/>
        </p:scale>
        <p:origin x="-2416" y="-120"/>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handoutMaster" Target="handoutMasters/handoutMaster1.xml"/><Relationship Id="rId91" Type="http://schemas.openxmlformats.org/officeDocument/2006/relationships/printerSettings" Target="printerSettings/printerSettings1.bin"/><Relationship Id="rId92" Type="http://schemas.openxmlformats.org/officeDocument/2006/relationships/presProps" Target="presProps.xml"/><Relationship Id="rId93" Type="http://schemas.openxmlformats.org/officeDocument/2006/relationships/viewProps" Target="viewProps.xml"/><Relationship Id="rId94" Type="http://schemas.openxmlformats.org/officeDocument/2006/relationships/theme" Target="theme/theme1.xml"/><Relationship Id="rId95"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oleObject" Target="HARDDISK:Users:stevejohnson:Desktop:weeklyqueensExpense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18"/>
  <c:chart>
    <c:plotArea>
      <c:layout>
        <c:manualLayout>
          <c:layoutTarget val="inner"/>
          <c:xMode val="edge"/>
          <c:yMode val="edge"/>
          <c:x val="0.112888627323646"/>
          <c:y val="0.0512820512820513"/>
          <c:w val="0.821897069567335"/>
          <c:h val="0.675571118514032"/>
        </c:manualLayout>
      </c:layout>
      <c:barChart>
        <c:barDir val="col"/>
        <c:grouping val="clustered"/>
        <c:ser>
          <c:idx val="0"/>
          <c:order val="0"/>
          <c:cat>
            <c:strRef>
              <c:f>Sheet1!$A$2:$A$14</c:f>
              <c:strCache>
                <c:ptCount val="13"/>
                <c:pt idx="0">
                  <c:v>housing</c:v>
                </c:pt>
                <c:pt idx="1">
                  <c:v>food and drink</c:v>
                </c:pt>
                <c:pt idx="2">
                  <c:v>recreation</c:v>
                </c:pt>
                <c:pt idx="3">
                  <c:v>misc. </c:v>
                </c:pt>
                <c:pt idx="4">
                  <c:v>health/medical</c:v>
                </c:pt>
                <c:pt idx="5">
                  <c:v>transportation</c:v>
                </c:pt>
                <c:pt idx="6">
                  <c:v>house maintenance</c:v>
                </c:pt>
                <c:pt idx="7">
                  <c:v>furnishings</c:v>
                </c:pt>
                <c:pt idx="8">
                  <c:v>clothing</c:v>
                </c:pt>
                <c:pt idx="9">
                  <c:v>alcohol</c:v>
                </c:pt>
                <c:pt idx="10">
                  <c:v>gas and elect</c:v>
                </c:pt>
                <c:pt idx="11">
                  <c:v>personal care</c:v>
                </c:pt>
                <c:pt idx="12">
                  <c:v>tobacco</c:v>
                </c:pt>
              </c:strCache>
            </c:strRef>
          </c:cat>
          <c:val>
            <c:numRef>
              <c:f>Sheet1!$B$2:$B$14</c:f>
              <c:numCache>
                <c:formatCode>General</c:formatCode>
                <c:ptCount val="13"/>
                <c:pt idx="0">
                  <c:v>231.0</c:v>
                </c:pt>
                <c:pt idx="1">
                  <c:v>194.0</c:v>
                </c:pt>
                <c:pt idx="2">
                  <c:v>161.0</c:v>
                </c:pt>
                <c:pt idx="3">
                  <c:v>118.0</c:v>
                </c:pt>
                <c:pt idx="4">
                  <c:v>79.0</c:v>
                </c:pt>
                <c:pt idx="5">
                  <c:v>79.0</c:v>
                </c:pt>
                <c:pt idx="6">
                  <c:v>71.0</c:v>
                </c:pt>
                <c:pt idx="7">
                  <c:v>61.0</c:v>
                </c:pt>
                <c:pt idx="8">
                  <c:v>39.0</c:v>
                </c:pt>
                <c:pt idx="9">
                  <c:v>31.0</c:v>
                </c:pt>
                <c:pt idx="10">
                  <c:v>27.0</c:v>
                </c:pt>
                <c:pt idx="11">
                  <c:v>23.0</c:v>
                </c:pt>
                <c:pt idx="12">
                  <c:v>13.0</c:v>
                </c:pt>
              </c:numCache>
            </c:numRef>
          </c:val>
        </c:ser>
        <c:axId val="501691848"/>
        <c:axId val="1106557720"/>
      </c:barChart>
      <c:catAx>
        <c:axId val="501691848"/>
        <c:scaling>
          <c:orientation val="minMax"/>
        </c:scaling>
        <c:axPos val="b"/>
        <c:tickLblPos val="nextTo"/>
        <c:crossAx val="1106557720"/>
        <c:crosses val="autoZero"/>
        <c:auto val="1"/>
        <c:lblAlgn val="ctr"/>
        <c:lblOffset val="100"/>
      </c:catAx>
      <c:valAx>
        <c:axId val="1106557720"/>
        <c:scaling>
          <c:orientation val="minMax"/>
        </c:scaling>
        <c:axPos val="l"/>
        <c:majorGridlines/>
        <c:numFmt formatCode="General" sourceLinked="1"/>
        <c:tickLblPos val="nextTo"/>
        <c:crossAx val="501691848"/>
        <c:crosses val="autoZero"/>
        <c:crossBetween val="between"/>
      </c:valAx>
    </c:plotArea>
    <c:legend>
      <c:legendPos val="r"/>
      <c:layout>
        <c:manualLayout>
          <c:xMode val="edge"/>
          <c:yMode val="edge"/>
          <c:x val="0.907524715660542"/>
          <c:y val="0.546104184893555"/>
          <c:w val="0.011919728783902"/>
          <c:h val="0.018902376786235"/>
        </c:manualLayout>
      </c:layout>
    </c:legend>
    <c:plotVisOnly val="1"/>
  </c:chart>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1.pict"/></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pict"/></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pict"/></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5.pict"/></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6.pict"/></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7.pict"/></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8.pict"/></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3932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atin typeface="Arial" pitchFamily="-107" charset="0"/>
                <a:ea typeface="+mn-ea"/>
                <a:cs typeface="ＭＳ Ｐゴシック" pitchFamily="-107" charset="-128"/>
              </a:defRPr>
            </a:lvl1pPr>
          </a:lstStyle>
          <a:p>
            <a:pPr>
              <a:defRPr/>
            </a:pPr>
            <a:endParaRPr lang="en-US" altLang="ja-JP"/>
          </a:p>
        </p:txBody>
      </p:sp>
      <p:sp>
        <p:nvSpPr>
          <p:cNvPr id="393219"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107" charset="0"/>
                <a:ea typeface="+mn-ea"/>
                <a:cs typeface="ＭＳ Ｐゴシック" pitchFamily="-107" charset="-128"/>
              </a:defRPr>
            </a:lvl1pPr>
          </a:lstStyle>
          <a:p>
            <a:pPr>
              <a:defRPr/>
            </a:pPr>
            <a:endParaRPr lang="en-US" altLang="ja-JP"/>
          </a:p>
        </p:txBody>
      </p:sp>
      <p:sp>
        <p:nvSpPr>
          <p:cNvPr id="393220"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Arial" pitchFamily="-107" charset="0"/>
                <a:ea typeface="+mn-ea"/>
                <a:cs typeface="ＭＳ Ｐゴシック" pitchFamily="-107" charset="-128"/>
              </a:defRPr>
            </a:lvl1pPr>
          </a:lstStyle>
          <a:p>
            <a:pPr>
              <a:defRPr/>
            </a:pPr>
            <a:endParaRPr lang="en-US" altLang="ja-JP"/>
          </a:p>
        </p:txBody>
      </p:sp>
      <p:sp>
        <p:nvSpPr>
          <p:cNvPr id="393221"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itchFamily="-107" charset="0"/>
                <a:ea typeface="+mn-ea"/>
                <a:cs typeface="ＭＳ Ｐゴシック" pitchFamily="-107" charset="-128"/>
              </a:defRPr>
            </a:lvl1pPr>
          </a:lstStyle>
          <a:p>
            <a:pPr>
              <a:defRPr/>
            </a:pPr>
            <a:fld id="{D7AB563E-2A84-7349-8B36-D6A51664B8B6}" type="slidenum">
              <a:rPr lang="en-US" altLang="ja-JP"/>
              <a:pPr>
                <a:defRPr/>
              </a:pPr>
              <a:t>‹#›</a:t>
            </a:fld>
            <a:endParaRPr lang="en-US" altLang="ja-JP"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3921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atin typeface="Arial" pitchFamily="-107" charset="0"/>
                <a:ea typeface="+mn-ea"/>
                <a:cs typeface="ＭＳ Ｐゴシック" pitchFamily="-107" charset="-128"/>
              </a:defRPr>
            </a:lvl1pPr>
          </a:lstStyle>
          <a:p>
            <a:pPr>
              <a:defRPr/>
            </a:pPr>
            <a:endParaRPr lang="en-US" altLang="ja-JP"/>
          </a:p>
        </p:txBody>
      </p:sp>
      <p:sp>
        <p:nvSpPr>
          <p:cNvPr id="39219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107" charset="0"/>
                <a:ea typeface="+mn-ea"/>
                <a:cs typeface="ＭＳ Ｐゴシック" pitchFamily="-107" charset="-128"/>
              </a:defRPr>
            </a:lvl1pPr>
          </a:lstStyle>
          <a:p>
            <a:pPr>
              <a:defRPr/>
            </a:pPr>
            <a:endParaRPr lang="en-US" altLang="ja-JP"/>
          </a:p>
        </p:txBody>
      </p:sp>
      <p:sp>
        <p:nvSpPr>
          <p:cNvPr id="194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9219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ja-JP" noProof="0"/>
              <a:t>Click to edit Master text styles</a:t>
            </a:r>
          </a:p>
          <a:p>
            <a:pPr lvl="1"/>
            <a:r>
              <a:rPr lang="en-US" altLang="ja-JP" noProof="0"/>
              <a:t>Second level</a:t>
            </a:r>
          </a:p>
          <a:p>
            <a:pPr lvl="2"/>
            <a:r>
              <a:rPr lang="en-US" altLang="ja-JP" noProof="0"/>
              <a:t>Third level</a:t>
            </a:r>
          </a:p>
          <a:p>
            <a:pPr lvl="3"/>
            <a:r>
              <a:rPr lang="en-US" altLang="ja-JP" noProof="0"/>
              <a:t>Fourth level</a:t>
            </a:r>
          </a:p>
          <a:p>
            <a:pPr lvl="4"/>
            <a:r>
              <a:rPr lang="en-US" altLang="ja-JP" noProof="0"/>
              <a:t>Fifth level</a:t>
            </a:r>
          </a:p>
        </p:txBody>
      </p:sp>
      <p:sp>
        <p:nvSpPr>
          <p:cNvPr id="39219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Arial" pitchFamily="-107" charset="0"/>
                <a:ea typeface="+mn-ea"/>
                <a:cs typeface="ＭＳ Ｐゴシック" pitchFamily="-107" charset="-128"/>
              </a:defRPr>
            </a:lvl1pPr>
          </a:lstStyle>
          <a:p>
            <a:pPr>
              <a:defRPr/>
            </a:pPr>
            <a:endParaRPr lang="en-US" altLang="ja-JP"/>
          </a:p>
        </p:txBody>
      </p:sp>
      <p:sp>
        <p:nvSpPr>
          <p:cNvPr id="39219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itchFamily="-107" charset="0"/>
                <a:ea typeface="+mn-ea"/>
                <a:cs typeface="ＭＳ Ｐゴシック" pitchFamily="-107" charset="-128"/>
              </a:defRPr>
            </a:lvl1pPr>
          </a:lstStyle>
          <a:p>
            <a:pPr>
              <a:defRPr/>
            </a:pPr>
            <a:fld id="{014B8E47-73C9-C447-951B-2F455DEE79B2}" type="slidenum">
              <a:rPr lang="en-US" altLang="ja-JP"/>
              <a:pPr>
                <a:defRPr/>
              </a:pPr>
              <a:t>‹#›</a:t>
            </a:fld>
            <a:endParaRPr lang="en-US" altLang="ja-JP"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7" charset="0"/>
        <a:ea typeface="ＭＳ Ｐゴシック" pitchFamily="-109" charset="-128"/>
        <a:cs typeface="ＭＳ Ｐゴシック" pitchFamily="-109" charset="-128"/>
      </a:defRPr>
    </a:lvl1pPr>
    <a:lvl2pPr marL="457200" algn="l" rtl="0" eaLnBrk="0" fontAlgn="base" hangingPunct="0">
      <a:spcBef>
        <a:spcPct val="30000"/>
      </a:spcBef>
      <a:spcAft>
        <a:spcPct val="0"/>
      </a:spcAft>
      <a:defRPr sz="1200" kern="1200">
        <a:solidFill>
          <a:schemeClr val="tx1"/>
        </a:solidFill>
        <a:latin typeface="Arial" pitchFamily="-107" charset="0"/>
        <a:ea typeface="ＭＳ Ｐゴシック" pitchFamily="-107" charset="-128"/>
        <a:cs typeface="+mn-cs"/>
      </a:defRPr>
    </a:lvl2pPr>
    <a:lvl3pPr marL="914400" algn="l" rtl="0" eaLnBrk="0" fontAlgn="base" hangingPunct="0">
      <a:spcBef>
        <a:spcPct val="30000"/>
      </a:spcBef>
      <a:spcAft>
        <a:spcPct val="0"/>
      </a:spcAft>
      <a:defRPr sz="1200" kern="1200">
        <a:solidFill>
          <a:schemeClr val="tx1"/>
        </a:solidFill>
        <a:latin typeface="Arial" pitchFamily="-107" charset="0"/>
        <a:ea typeface="ＭＳ Ｐゴシック" pitchFamily="-107" charset="-128"/>
        <a:cs typeface="+mn-cs"/>
      </a:defRPr>
    </a:lvl3pPr>
    <a:lvl4pPr marL="1371600" algn="l" rtl="0" eaLnBrk="0" fontAlgn="base" hangingPunct="0">
      <a:spcBef>
        <a:spcPct val="30000"/>
      </a:spcBef>
      <a:spcAft>
        <a:spcPct val="0"/>
      </a:spcAft>
      <a:defRPr sz="1200" kern="1200">
        <a:solidFill>
          <a:schemeClr val="tx1"/>
        </a:solidFill>
        <a:latin typeface="Arial" pitchFamily="-107" charset="0"/>
        <a:ea typeface="ＭＳ Ｐゴシック" pitchFamily="-107" charset="-128"/>
        <a:cs typeface="+mn-cs"/>
      </a:defRPr>
    </a:lvl4pPr>
    <a:lvl5pPr marL="1828800" algn="l" rtl="0" eaLnBrk="0" fontAlgn="base" hangingPunct="0">
      <a:spcBef>
        <a:spcPct val="30000"/>
      </a:spcBef>
      <a:spcAft>
        <a:spcPct val="0"/>
      </a:spcAft>
      <a:defRPr sz="1200" kern="1200">
        <a:solidFill>
          <a:schemeClr val="tx1"/>
        </a:solidFill>
        <a:latin typeface="Arial" pitchFamily="-107" charset="0"/>
        <a:ea typeface="ＭＳ Ｐゴシック" pitchFamily="-107"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4EFADC9-AD71-D84F-B63C-B9932C777ED4}" type="slidenum">
              <a:rPr lang="en-US"/>
              <a:pPr>
                <a:defRPr/>
              </a:pPr>
              <a:t>5</a:t>
            </a:fld>
            <a:endParaRPr lang="en-US"/>
          </a:p>
        </p:txBody>
      </p:sp>
      <p:sp>
        <p:nvSpPr>
          <p:cNvPr id="49155" name="Rectangle 2"/>
          <p:cNvSpPr>
            <a:spLocks noGrp="1" noRot="1" noChangeAspect="1" noChangeArrowheads="1"/>
          </p:cNvSpPr>
          <p:nvPr>
            <p:ph type="sldImg"/>
          </p:nvPr>
        </p:nvSpPr>
        <p:spPr>
          <a:solidFill>
            <a:srgbClr val="FFFFFF"/>
          </a:solidFill>
          <a:ln/>
        </p:spPr>
      </p:sp>
      <p:sp>
        <p:nvSpPr>
          <p:cNvPr id="49156"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p:txBody>
          <a:bodyPr/>
          <a:lstStyle/>
          <a:p>
            <a:pPr>
              <a:defRPr/>
            </a:pPr>
            <a:fld id="{DABB2E63-4653-A645-A284-D402A386AC6C}" type="slidenum">
              <a:rPr lang="en-US" altLang="ja-JP">
                <a:latin typeface="Arial" pitchFamily="-109" charset="0"/>
                <a:cs typeface="ＭＳ Ｐゴシック" pitchFamily="-109" charset="-128"/>
              </a:rPr>
              <a:pPr>
                <a:defRPr/>
              </a:pPr>
              <a:t>31</a:t>
            </a:fld>
            <a:endParaRPr lang="en-US" altLang="ja-JP">
              <a:latin typeface="Arial" pitchFamily="-109" charset="0"/>
              <a:cs typeface="ＭＳ Ｐゴシック" pitchFamily="-109" charset="-128"/>
            </a:endParaRPr>
          </a:p>
        </p:txBody>
      </p:sp>
      <p:sp>
        <p:nvSpPr>
          <p:cNvPr id="50179" name="Rectangle 2"/>
          <p:cNvSpPr>
            <a:spLocks noGrp="1" noRot="1" noChangeAspect="1" noChangeArrowheads="1"/>
          </p:cNvSpPr>
          <p:nvPr>
            <p:ph type="sldImg"/>
          </p:nvPr>
        </p:nvSpPr>
        <p:spPr>
          <a:solidFill>
            <a:srgbClr val="FFFFFF"/>
          </a:solidFill>
          <a:ln/>
        </p:spPr>
      </p:sp>
      <p:sp>
        <p:nvSpPr>
          <p:cNvPr id="5018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ja-JP" altLang="en-US">
              <a:latin typeface="Arial" pitchFamily="-110" charset="0"/>
              <a:ea typeface="ＭＳ Ｐゴシック" pitchFamily="-110" charset="-128"/>
              <a:cs typeface="ＭＳ Ｐゴシック" pitchFamily="-110"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p:txBody>
          <a:bodyPr/>
          <a:lstStyle/>
          <a:p>
            <a:pPr>
              <a:defRPr/>
            </a:pPr>
            <a:fld id="{81F4E6B6-0C31-6846-A1CF-98F0DDF9C4A7}" type="slidenum">
              <a:rPr lang="en-US" altLang="ja-JP">
                <a:latin typeface="Arial" pitchFamily="-109" charset="0"/>
                <a:cs typeface="ＭＳ Ｐゴシック" pitchFamily="-109" charset="-128"/>
              </a:rPr>
              <a:pPr>
                <a:defRPr/>
              </a:pPr>
              <a:t>32</a:t>
            </a:fld>
            <a:endParaRPr lang="en-US" altLang="ja-JP">
              <a:latin typeface="Arial" pitchFamily="-109" charset="0"/>
              <a:cs typeface="ＭＳ Ｐゴシック" pitchFamily="-109" charset="-128"/>
            </a:endParaRPr>
          </a:p>
        </p:txBody>
      </p:sp>
      <p:sp>
        <p:nvSpPr>
          <p:cNvPr id="52227" name="Rectangle 2"/>
          <p:cNvSpPr>
            <a:spLocks noGrp="1" noRot="1" noChangeAspect="1" noChangeArrowheads="1"/>
          </p:cNvSpPr>
          <p:nvPr>
            <p:ph type="sldImg"/>
          </p:nvPr>
        </p:nvSpPr>
        <p:spPr>
          <a:solidFill>
            <a:srgbClr val="FFFFFF"/>
          </a:solidFill>
          <a:ln/>
        </p:spPr>
      </p:sp>
      <p:sp>
        <p:nvSpPr>
          <p:cNvPr id="5222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ja-JP" altLang="en-US">
              <a:latin typeface="Arial" pitchFamily="-110" charset="0"/>
              <a:ea typeface="ＭＳ Ｐゴシック" pitchFamily="-110" charset="-128"/>
              <a:cs typeface="ＭＳ Ｐゴシック" pitchFamily="-110"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C96C96C9-8CD8-DC43-91C1-815C1467EA6C}" type="slidenum">
              <a:rPr lang="en-US"/>
              <a:pPr/>
              <a:t>33</a:t>
            </a:fld>
            <a:endParaRPr lang="en-US"/>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2C22078B-506B-F548-9D7F-5C00FD88D517}" type="slidenum">
              <a:rPr lang="en-US"/>
              <a:pPr/>
              <a:t>34</a:t>
            </a:fld>
            <a:endParaRPr lang="en-US"/>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7A24B6-2792-C840-973F-AE38EA58A871}" type="slidenum">
              <a:rPr lang="en-US" altLang="ja-JP"/>
              <a:pPr/>
              <a:t>35</a:t>
            </a:fld>
            <a:endParaRPr lang="en-US" altLang="ja-JP"/>
          </a:p>
        </p:txBody>
      </p:sp>
      <p:sp>
        <p:nvSpPr>
          <p:cNvPr id="78950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89507"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ja-JP" altLang="en-US">
              <a:cs typeface="ＭＳ Ｐゴシック"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EEB146-B199-B243-AFD3-4B280537BC7A}" type="slidenum">
              <a:rPr lang="en-US" altLang="ja-JP"/>
              <a:pPr/>
              <a:t>36</a:t>
            </a:fld>
            <a:endParaRPr lang="en-US" altLang="ja-JP"/>
          </a:p>
        </p:txBody>
      </p:sp>
      <p:sp>
        <p:nvSpPr>
          <p:cNvPr id="79155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91555"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ja-JP" altLang="en-US">
              <a:cs typeface="ＭＳ Ｐゴシック"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3D5C31-EDDC-5D4D-9795-6781DC18A649}" type="slidenum">
              <a:rPr lang="en-US"/>
              <a:pPr/>
              <a:t>39</a:t>
            </a:fld>
            <a:endParaRPr lang="en-US"/>
          </a:p>
        </p:txBody>
      </p:sp>
      <p:sp>
        <p:nvSpPr>
          <p:cNvPr id="679938" name="Rectangle 2"/>
          <p:cNvSpPr>
            <a:spLocks noGrp="1" noRot="1" noChangeAspect="1" noChangeArrowheads="1" noTextEdit="1"/>
          </p:cNvSpPr>
          <p:nvPr>
            <p:ph type="sldImg"/>
          </p:nvPr>
        </p:nvSpPr>
        <p:spPr>
          <a:ln/>
        </p:spPr>
      </p:sp>
      <p:sp>
        <p:nvSpPr>
          <p:cNvPr id="6799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14B8E47-73C9-C447-951B-2F455DEE79B2}" type="slidenum">
              <a:rPr lang="en-US" altLang="ja-JP" smtClean="0"/>
              <a:pPr>
                <a:defRPr/>
              </a:pPr>
              <a:t>40</a:t>
            </a:fld>
            <a:endParaRPr lang="en-US" altLang="ja-JP"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p:txBody>
          <a:bodyPr/>
          <a:lstStyle/>
          <a:p>
            <a:pPr>
              <a:defRPr/>
            </a:pPr>
            <a:fld id="{13165DAC-DB66-814B-A315-7F06C8A35A61}" type="slidenum">
              <a:rPr lang="en-US" altLang="ja-JP">
                <a:latin typeface="Arial" pitchFamily="-109" charset="0"/>
                <a:cs typeface="ＭＳ Ｐゴシック" pitchFamily="-109" charset="-128"/>
              </a:rPr>
              <a:pPr>
                <a:defRPr/>
              </a:pPr>
              <a:t>45</a:t>
            </a:fld>
            <a:endParaRPr lang="en-US" altLang="ja-JP">
              <a:latin typeface="Arial" pitchFamily="-109" charset="0"/>
              <a:cs typeface="ＭＳ Ｐゴシック" pitchFamily="-109" charset="-128"/>
            </a:endParaRPr>
          </a:p>
        </p:txBody>
      </p:sp>
      <p:sp>
        <p:nvSpPr>
          <p:cNvPr id="121859" name="Rectangle 2"/>
          <p:cNvSpPr>
            <a:spLocks noGrp="1" noRot="1" noChangeAspect="1" noChangeArrowheads="1"/>
          </p:cNvSpPr>
          <p:nvPr>
            <p:ph type="sldImg"/>
          </p:nvPr>
        </p:nvSpPr>
        <p:spPr>
          <a:solidFill>
            <a:srgbClr val="FFFFFF"/>
          </a:solidFill>
          <a:ln/>
        </p:spPr>
      </p:sp>
      <p:sp>
        <p:nvSpPr>
          <p:cNvPr id="12186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110" charset="0"/>
              <a:ea typeface="ＭＳ Ｐゴシック" pitchFamily="-110" charset="-128"/>
              <a:cs typeface="ＭＳ Ｐゴシック" pitchFamily="-110"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p:txBody>
          <a:bodyPr/>
          <a:lstStyle/>
          <a:p>
            <a:pPr>
              <a:defRPr/>
            </a:pPr>
            <a:fld id="{BF8E2940-0AA8-6747-9FF7-FB09C933B377}" type="slidenum">
              <a:rPr lang="en-US" altLang="ja-JP">
                <a:latin typeface="Arial" pitchFamily="-109" charset="0"/>
                <a:cs typeface="ＭＳ Ｐゴシック" pitchFamily="-109" charset="-128"/>
              </a:rPr>
              <a:pPr>
                <a:defRPr/>
              </a:pPr>
              <a:t>47</a:t>
            </a:fld>
            <a:endParaRPr lang="en-US" altLang="ja-JP">
              <a:latin typeface="Arial" pitchFamily="-109" charset="0"/>
              <a:cs typeface="ＭＳ Ｐゴシック" pitchFamily="-109" charset="-128"/>
            </a:endParaRPr>
          </a:p>
        </p:txBody>
      </p:sp>
      <p:sp>
        <p:nvSpPr>
          <p:cNvPr id="123907" name="Rectangle 2"/>
          <p:cNvSpPr>
            <a:spLocks noGrp="1" noRot="1" noChangeAspect="1" noChangeArrowheads="1" noTextEdit="1"/>
          </p:cNvSpPr>
          <p:nvPr>
            <p:ph type="sldImg"/>
          </p:nvPr>
        </p:nvSpPr>
        <p:spPr>
          <a:solidFill>
            <a:srgbClr val="FFFFFF"/>
          </a:solidFill>
          <a:ln/>
        </p:spPr>
      </p:sp>
      <p:sp>
        <p:nvSpPr>
          <p:cNvPr id="123908"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endParaRPr lang="en-US">
              <a:latin typeface="Arial" pitchFamily="-110" charset="0"/>
              <a:ea typeface="ＭＳ Ｐゴシック" pitchFamily="-110" charset="-128"/>
              <a:cs typeface="ＭＳ Ｐゴシック" pitchFamily="-110"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p:txBody>
          <a:bodyPr/>
          <a:lstStyle/>
          <a:p>
            <a:pPr>
              <a:defRPr/>
            </a:pPr>
            <a:fld id="{1C422AF0-F1EE-3749-BACE-FB05151F6E8B}" type="slidenum">
              <a:rPr lang="en-US"/>
              <a:pPr>
                <a:defRPr/>
              </a:pPr>
              <a:t>11</a:t>
            </a:fld>
            <a:endParaRPr lang="en-US"/>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1C62F3-0F5A-364E-BB49-326E3732B4A2}" type="slidenum">
              <a:rPr lang="en-US" altLang="ja-JP"/>
              <a:pPr/>
              <a:t>55</a:t>
            </a:fld>
            <a:endParaRPr lang="en-US" altLang="ja-JP"/>
          </a:p>
        </p:txBody>
      </p:sp>
      <p:sp>
        <p:nvSpPr>
          <p:cNvPr id="94822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948227"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ja-JP" altLang="en-US">
              <a:cs typeface="ＭＳ Ｐゴシック"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p:txBody>
          <a:bodyPr/>
          <a:lstStyle/>
          <a:p>
            <a:pPr>
              <a:defRPr/>
            </a:pPr>
            <a:fld id="{7BD1579F-7035-6942-A19F-00D15ACB466E}" type="slidenum">
              <a:rPr lang="en-US" altLang="ja-JP">
                <a:latin typeface="Arial" pitchFamily="-109" charset="0"/>
                <a:cs typeface="ＭＳ Ｐゴシック" pitchFamily="-109" charset="-128"/>
              </a:rPr>
              <a:pPr>
                <a:defRPr/>
              </a:pPr>
              <a:t>57</a:t>
            </a:fld>
            <a:endParaRPr lang="en-US" altLang="ja-JP">
              <a:latin typeface="Arial" pitchFamily="-109" charset="0"/>
              <a:cs typeface="ＭＳ Ｐゴシック" pitchFamily="-109" charset="-128"/>
            </a:endParaRPr>
          </a:p>
        </p:txBody>
      </p:sp>
      <p:sp>
        <p:nvSpPr>
          <p:cNvPr id="125955" name="Rectangle 2"/>
          <p:cNvSpPr>
            <a:spLocks noGrp="1" noRot="1" noChangeAspect="1" noChangeArrowheads="1"/>
          </p:cNvSpPr>
          <p:nvPr>
            <p:ph type="sldImg"/>
          </p:nvPr>
        </p:nvSpPr>
        <p:spPr>
          <a:solidFill>
            <a:srgbClr val="FFFFFF"/>
          </a:solidFill>
          <a:ln/>
        </p:spPr>
      </p:sp>
      <p:sp>
        <p:nvSpPr>
          <p:cNvPr id="12595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110" charset="0"/>
              <a:ea typeface="ＭＳ Ｐゴシック" pitchFamily="-110" charset="-128"/>
              <a:cs typeface="ＭＳ Ｐゴシック" pitchFamily="-110"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14B8E47-73C9-C447-951B-2F455DEE79B2}" type="slidenum">
              <a:rPr lang="en-US" altLang="ja-JP" smtClean="0"/>
              <a:pPr>
                <a:defRPr/>
              </a:pPr>
              <a:t>58</a:t>
            </a:fld>
            <a:endParaRPr lang="en-US" altLang="ja-JP"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p:txBody>
          <a:bodyPr/>
          <a:lstStyle/>
          <a:p>
            <a:pPr>
              <a:defRPr/>
            </a:pPr>
            <a:fld id="{B7F65C19-20F6-4F4A-907D-D14CEBCC8F28}" type="slidenum">
              <a:rPr lang="en-US" altLang="ja-JP">
                <a:latin typeface="Arial" pitchFamily="-109" charset="0"/>
                <a:cs typeface="ＭＳ Ｐゴシック" pitchFamily="-109" charset="-128"/>
              </a:rPr>
              <a:pPr>
                <a:defRPr/>
              </a:pPr>
              <a:t>59</a:t>
            </a:fld>
            <a:endParaRPr lang="en-US" altLang="ja-JP" dirty="0">
              <a:latin typeface="Arial" pitchFamily="-109" charset="0"/>
              <a:cs typeface="ＭＳ Ｐゴシック" pitchFamily="-109" charset="-128"/>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eaLnBrk="1" hangingPunct="1"/>
            <a:endParaRPr lang="en-US" dirty="0">
              <a:latin typeface="Arial" pitchFamily="-110" charset="0"/>
              <a:ea typeface="ＭＳ Ｐゴシック" pitchFamily="-110" charset="-128"/>
              <a:cs typeface="ＭＳ Ｐゴシック" pitchFamily="-110"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8747D2-F442-7547-85CC-2D547C7E1729}" type="slidenum">
              <a:rPr lang="en-US" altLang="ja-JP"/>
              <a:pPr/>
              <a:t>62</a:t>
            </a:fld>
            <a:endParaRPr lang="en-US" altLang="ja-JP"/>
          </a:p>
        </p:txBody>
      </p:sp>
      <p:sp>
        <p:nvSpPr>
          <p:cNvPr id="1207298" name="Rectangle 2"/>
          <p:cNvSpPr>
            <a:spLocks noGrp="1" noRot="1" noChangeAspect="1" noChangeArrowheads="1" noTextEdit="1"/>
          </p:cNvSpPr>
          <p:nvPr>
            <p:ph type="sldImg"/>
          </p:nvPr>
        </p:nvSpPr>
        <p:spPr>
          <a:ln/>
        </p:spPr>
      </p:sp>
      <p:sp>
        <p:nvSpPr>
          <p:cNvPr id="12072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C9C473-8F33-DE46-A5EF-BF1128156386}" type="slidenum">
              <a:rPr lang="en-US" altLang="ja-JP"/>
              <a:pPr/>
              <a:t>65</a:t>
            </a:fld>
            <a:endParaRPr lang="en-US" altLang="ja-JP"/>
          </a:p>
        </p:txBody>
      </p:sp>
      <p:sp>
        <p:nvSpPr>
          <p:cNvPr id="93184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931843"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ja-JP" altLang="en-US">
              <a:cs typeface="ＭＳ Ｐゴシック"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p>
            <a:fld id="{CFA79B11-5243-F643-8543-F58B49619BE8}" type="slidenum">
              <a:rPr lang="en-US"/>
              <a:pPr/>
              <a:t>66</a:t>
            </a:fld>
            <a:endParaRPr lang="en-US"/>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p>
            <a:fld id="{E2BC2429-DFD4-AA48-A3D7-DB0F80B0EE29}" type="slidenum">
              <a:rPr lang="en-US"/>
              <a:pPr/>
              <a:t>67</a:t>
            </a:fld>
            <a:endParaRPr lang="en-US"/>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9AE00B35-F72F-F342-8FDD-891B4E5F69BF}" type="slidenum">
              <a:rPr lang="en-US"/>
              <a:pPr/>
              <a:t>69</a:t>
            </a:fld>
            <a:endParaRPr lang="en-US"/>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8EBBE9A-CA79-A647-AD25-24A15DB5EC5D}" type="slidenum">
              <a:rPr lang="en-US" smtClean="0"/>
              <a:pPr>
                <a:defRPr/>
              </a:pPr>
              <a:t>70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p:txBody>
          <a:bodyPr/>
          <a:lstStyle/>
          <a:p>
            <a:pPr>
              <a:defRPr/>
            </a:pPr>
            <a:fld id="{9A17AB2C-7F8F-0944-8777-622A1C89B211}" type="slidenum">
              <a:rPr lang="en-US"/>
              <a:pPr>
                <a:defRPr/>
              </a:pPr>
              <a:t>12</a:t>
            </a:fld>
            <a:endParaRPr lang="en-US"/>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p:txBody>
          <a:bodyPr/>
          <a:lstStyle/>
          <a:p>
            <a:pPr>
              <a:defRPr/>
            </a:pPr>
            <a:fld id="{23270353-D192-D044-B081-06E66C69BDB8}" type="slidenum">
              <a:rPr lang="en-US" altLang="ja-JP">
                <a:latin typeface="Arial" pitchFamily="-109" charset="0"/>
                <a:cs typeface="ＭＳ Ｐゴシック" pitchFamily="-109" charset="-128"/>
              </a:rPr>
              <a:pPr>
                <a:defRPr/>
              </a:pPr>
              <a:t>71</a:t>
            </a:fld>
            <a:endParaRPr lang="en-US" altLang="ja-JP">
              <a:latin typeface="Arial" pitchFamily="-109" charset="0"/>
              <a:cs typeface="ＭＳ Ｐゴシック" pitchFamily="-109" charset="-128"/>
            </a:endParaRPr>
          </a:p>
        </p:txBody>
      </p:sp>
      <p:sp>
        <p:nvSpPr>
          <p:cNvPr id="83971" name="Rectangle 2"/>
          <p:cNvSpPr>
            <a:spLocks noGrp="1" noRot="1" noChangeAspect="1" noChangeArrowheads="1"/>
          </p:cNvSpPr>
          <p:nvPr>
            <p:ph type="sldImg"/>
          </p:nvPr>
        </p:nvSpPr>
        <p:spPr>
          <a:solidFill>
            <a:srgbClr val="FFFFFF"/>
          </a:solidFill>
          <a:ln/>
        </p:spPr>
      </p:sp>
      <p:sp>
        <p:nvSpPr>
          <p:cNvPr id="8397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ja-JP" altLang="en-US">
              <a:latin typeface="Arial" pitchFamily="-110" charset="0"/>
              <a:ea typeface="ＭＳ Ｐゴシック" pitchFamily="-110" charset="-128"/>
              <a:cs typeface="ＭＳ Ｐゴシック" pitchFamily="-110"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BA536865-0372-CA45-90B2-3542962AADE7}" type="slidenum">
              <a:rPr lang="en-US">
                <a:latin typeface="Arial" pitchFamily="-110" charset="0"/>
                <a:ea typeface="ＭＳ Ｐゴシック" pitchFamily="-110" charset="-128"/>
                <a:cs typeface="ＭＳ Ｐゴシック" pitchFamily="-110" charset="-128"/>
              </a:rPr>
              <a:pPr/>
              <a:t>73</a:t>
            </a:fld>
            <a:endParaRPr lang="en-US">
              <a:latin typeface="Arial" pitchFamily="-110" charset="0"/>
              <a:ea typeface="ＭＳ Ｐゴシック" pitchFamily="-110" charset="-128"/>
              <a:cs typeface="ＭＳ Ｐゴシック" pitchFamily="-110" charset="-128"/>
            </a:endParaRPr>
          </a:p>
        </p:txBody>
      </p:sp>
      <p:sp>
        <p:nvSpPr>
          <p:cNvPr id="86019" name="Rectangle 2"/>
          <p:cNvSpPr>
            <a:spLocks noGrp="1" noRot="1" noChangeAspect="1" noChangeArrowheads="1"/>
          </p:cNvSpPr>
          <p:nvPr>
            <p:ph type="sldImg"/>
          </p:nvPr>
        </p:nvSpPr>
        <p:spPr>
          <a:solidFill>
            <a:srgbClr val="FFFFFF"/>
          </a:solidFill>
          <a:ln/>
        </p:spPr>
      </p:sp>
      <p:sp>
        <p:nvSpPr>
          <p:cNvPr id="86020"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endParaRPr lang="en-US">
              <a:latin typeface="Arial" pitchFamily="-110" charset="0"/>
              <a:ea typeface="ＭＳ Ｐゴシック" pitchFamily="-110" charset="-128"/>
              <a:cs typeface="ＭＳ Ｐゴシック" pitchFamily="-110"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BE54F836-37B3-1444-8B7C-E7B08CD45630}" type="slidenum">
              <a:rPr lang="en-US"/>
              <a:pPr/>
              <a:t>74</a:t>
            </a:fld>
            <a:endParaRPr lang="en-US"/>
          </a:p>
        </p:txBody>
      </p:sp>
      <p:sp>
        <p:nvSpPr>
          <p:cNvPr id="49155" name="Rectangle 2"/>
          <p:cNvSpPr>
            <a:spLocks noGrp="1" noRot="1" noChangeAspect="1" noChangeArrowheads="1"/>
          </p:cNvSpPr>
          <p:nvPr>
            <p:ph type="sldImg"/>
          </p:nvPr>
        </p:nvSpPr>
        <p:spPr>
          <a:solidFill>
            <a:srgbClr val="FFFFFF"/>
          </a:solidFill>
          <a:ln/>
        </p:spPr>
      </p:sp>
      <p:sp>
        <p:nvSpPr>
          <p:cNvPr id="4915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ja-JP"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p:txBody>
          <a:bodyPr/>
          <a:lstStyle/>
          <a:p>
            <a:pPr>
              <a:defRPr/>
            </a:pPr>
            <a:fld id="{2D24D5F9-42F4-054F-ABE2-F016779888AF}" type="slidenum">
              <a:rPr lang="en-US" altLang="ja-JP">
                <a:latin typeface="Arial" pitchFamily="-109" charset="0"/>
                <a:cs typeface="ＭＳ Ｐゴシック" pitchFamily="-109" charset="-128"/>
              </a:rPr>
              <a:pPr>
                <a:defRPr/>
              </a:pPr>
              <a:t>76</a:t>
            </a:fld>
            <a:endParaRPr lang="en-US" altLang="ja-JP">
              <a:latin typeface="Arial" pitchFamily="-109" charset="0"/>
              <a:cs typeface="ＭＳ Ｐゴシック" pitchFamily="-109" charset="-128"/>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pPr eaLnBrk="1" hangingPunct="1"/>
            <a:endParaRPr lang="en-US">
              <a:latin typeface="Arial" pitchFamily="-110" charset="0"/>
              <a:ea typeface="ＭＳ Ｐゴシック" pitchFamily="-110" charset="-128"/>
              <a:cs typeface="ＭＳ Ｐゴシック" pitchFamily="-110"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p:txBody>
          <a:bodyPr/>
          <a:lstStyle/>
          <a:p>
            <a:pPr>
              <a:defRPr/>
            </a:pPr>
            <a:fld id="{84097F57-8D51-4648-A883-98B07D89A8DC}" type="slidenum">
              <a:rPr lang="en-US"/>
              <a:pPr>
                <a:defRPr/>
              </a:pPr>
              <a:t>77</a:t>
            </a:fld>
            <a:endParaRPr lang="en-US"/>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p:txBody>
          <a:bodyPr/>
          <a:lstStyle/>
          <a:p>
            <a:pPr>
              <a:defRPr/>
            </a:pPr>
            <a:fld id="{DF70007D-A8A1-2F48-A1ED-096BAD959219}" type="slidenum">
              <a:rPr lang="en-US"/>
              <a:pPr>
                <a:defRPr/>
              </a:pPr>
              <a:t>78</a:t>
            </a:fld>
            <a:endParaRPr lang="en-US"/>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17CD660E-D4A7-D04A-B799-D3AC1B29E15D}" type="slidenum">
              <a:rPr lang="en-US" altLang="ja-JP">
                <a:latin typeface="Arial" pitchFamily="-106" charset="0"/>
                <a:cs typeface="ＭＳ Ｐゴシック" pitchFamily="-106" charset="-128"/>
              </a:rPr>
              <a:pPr/>
              <a:t>79</a:t>
            </a:fld>
            <a:endParaRPr lang="en-US" altLang="ja-JP">
              <a:latin typeface="Arial" pitchFamily="-106" charset="0"/>
              <a:cs typeface="ＭＳ Ｐゴシック" pitchFamily="-106" charset="-128"/>
            </a:endParaRPr>
          </a:p>
        </p:txBody>
      </p:sp>
      <p:sp>
        <p:nvSpPr>
          <p:cNvPr id="177155" name="Rectangle 2"/>
          <p:cNvSpPr>
            <a:spLocks noGrp="1" noRot="1" noChangeAspect="1" noChangeArrowheads="1"/>
          </p:cNvSpPr>
          <p:nvPr>
            <p:ph type="sldImg"/>
          </p:nvPr>
        </p:nvSpPr>
        <p:spPr>
          <a:solidFill>
            <a:srgbClr val="FFFFFF"/>
          </a:solidFill>
          <a:ln/>
        </p:spPr>
      </p:sp>
      <p:sp>
        <p:nvSpPr>
          <p:cNvPr id="17715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ja-JP" altLang="en-US">
              <a:latin typeface="Arial" pitchFamily="-106"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p:txBody>
          <a:bodyPr/>
          <a:lstStyle/>
          <a:p>
            <a:pPr>
              <a:defRPr/>
            </a:pPr>
            <a:fld id="{FB2E9043-DB4E-8447-B225-D8FF17C4C7C8}" type="slidenum">
              <a:rPr lang="en-US"/>
              <a:pPr>
                <a:defRPr/>
              </a:pPr>
              <a:t>14</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p:txBody>
          <a:bodyPr/>
          <a:lstStyle/>
          <a:p>
            <a:pPr>
              <a:defRPr/>
            </a:pPr>
            <a:fld id="{08F27EEA-CD8F-494E-8013-5F64C0908FF8}" type="slidenum">
              <a:rPr lang="en-US"/>
              <a:pPr>
                <a:defRPr/>
              </a:pPr>
              <a:t>15</a:t>
            </a:fld>
            <a:endParaRPr lang="en-US"/>
          </a:p>
        </p:txBody>
      </p:sp>
      <p:sp>
        <p:nvSpPr>
          <p:cNvPr id="55299" name="Rectangle 2"/>
          <p:cNvSpPr>
            <a:spLocks noGrp="1" noRot="1" noChangeAspect="1" noChangeArrowheads="1"/>
          </p:cNvSpPr>
          <p:nvPr>
            <p:ph type="sldImg"/>
          </p:nvPr>
        </p:nvSpPr>
        <p:spPr>
          <a:solidFill>
            <a:srgbClr val="FFFFFF"/>
          </a:solidFill>
          <a:ln/>
        </p:spPr>
      </p:sp>
      <p:sp>
        <p:nvSpPr>
          <p:cNvPr id="55300" name="Rectangle 3"/>
          <p:cNvSpPr>
            <a:spLocks noGrp="1" noChangeArrowheads="1"/>
          </p:cNvSpPr>
          <p:nvPr>
            <p:ph type="body" idx="1"/>
          </p:nvPr>
        </p:nvSpPr>
        <p:spPr>
          <a:solidFill>
            <a:srgbClr val="FFFFFF"/>
          </a:solidFill>
          <a:ln>
            <a:solidFill>
              <a:srgbClr val="000000"/>
            </a:solidFill>
          </a:ln>
        </p:spPr>
        <p:txBody>
          <a:bodyPr/>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Women's Bookstore</a:t>
            </a:r>
          </a:p>
          <a:p>
            <a:r>
              <a:rPr lang="en-US" dirty="0" smtClean="0"/>
              <a:t>Women's Press</a:t>
            </a:r>
          </a:p>
          <a:p>
            <a:r>
              <a:rPr lang="en-US" dirty="0" smtClean="0"/>
              <a:t>Gathering Places</a:t>
            </a:r>
          </a:p>
          <a:p>
            <a:r>
              <a:rPr lang="en-US" dirty="0" smtClean="0"/>
              <a:t>Law Assistance</a:t>
            </a:r>
          </a:p>
          <a:p>
            <a:r>
              <a:rPr lang="en-US" dirty="0" smtClean="0"/>
              <a:t>Credit Union</a:t>
            </a:r>
          </a:p>
          <a:p>
            <a:r>
              <a:rPr lang="en-US" dirty="0" smtClean="0"/>
              <a:t>Art Galleries</a:t>
            </a:r>
          </a:p>
          <a:p>
            <a:r>
              <a:rPr lang="en-US" dirty="0" smtClean="0"/>
              <a:t>Labor Union Women</a:t>
            </a:r>
          </a:p>
          <a:p>
            <a:r>
              <a:rPr lang="en-US" dirty="0" smtClean="0"/>
              <a:t>Socialists</a:t>
            </a:r>
          </a:p>
          <a:p>
            <a:r>
              <a:rPr lang="en-US" dirty="0" smtClean="0"/>
              <a:t>Lesbian parents</a:t>
            </a:r>
          </a:p>
          <a:p>
            <a:r>
              <a:rPr lang="en-US" dirty="0" smtClean="0"/>
              <a:t>Vegetarians</a:t>
            </a:r>
          </a:p>
          <a:p>
            <a:endParaRPr lang="en-US" dirty="0"/>
          </a:p>
        </p:txBody>
      </p:sp>
      <p:sp>
        <p:nvSpPr>
          <p:cNvPr id="4" name="Slide Number Placeholder 3"/>
          <p:cNvSpPr>
            <a:spLocks noGrp="1"/>
          </p:cNvSpPr>
          <p:nvPr>
            <p:ph type="sldNum" sz="quarter" idx="10"/>
          </p:nvPr>
        </p:nvSpPr>
        <p:spPr/>
        <p:txBody>
          <a:bodyPr/>
          <a:lstStyle/>
          <a:p>
            <a:fld id="{3144821E-D486-1445-A407-F7DDA016EF2C}" type="slidenum">
              <a:rPr lang="en-US" smtClean="0"/>
              <a:pPr/>
              <a:t>20</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1C6648-4288-6B48-B169-78DC5E8C5708}" type="slidenum">
              <a:rPr lang="en-US" altLang="ja-JP"/>
              <a:pPr/>
              <a:t>28</a:t>
            </a:fld>
            <a:endParaRPr lang="en-US" altLang="ja-JP"/>
          </a:p>
        </p:txBody>
      </p:sp>
      <p:sp>
        <p:nvSpPr>
          <p:cNvPr id="76083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60835"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ja-JP" altLang="en-US">
              <a:cs typeface="ＭＳ Ｐゴシック"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p:txBody>
          <a:bodyPr/>
          <a:lstStyle/>
          <a:p>
            <a:pPr>
              <a:defRPr/>
            </a:pPr>
            <a:fld id="{5328E7EF-60F5-9343-8988-0962448ED9EC}" type="slidenum">
              <a:rPr lang="en-US" altLang="ja-JP">
                <a:latin typeface="Arial" pitchFamily="-109" charset="0"/>
                <a:cs typeface="ＭＳ Ｐゴシック" pitchFamily="-109" charset="-128"/>
              </a:rPr>
              <a:pPr>
                <a:defRPr/>
              </a:pPr>
              <a:t>29</a:t>
            </a:fld>
            <a:endParaRPr lang="en-US" altLang="ja-JP">
              <a:latin typeface="Arial" pitchFamily="-109" charset="0"/>
              <a:cs typeface="ＭＳ Ｐゴシック" pitchFamily="-109" charset="-128"/>
            </a:endParaRPr>
          </a:p>
        </p:txBody>
      </p:sp>
      <p:sp>
        <p:nvSpPr>
          <p:cNvPr id="44035" name="Rectangle 2"/>
          <p:cNvSpPr>
            <a:spLocks noGrp="1" noRot="1" noChangeAspect="1" noChangeArrowheads="1"/>
          </p:cNvSpPr>
          <p:nvPr>
            <p:ph type="sldImg"/>
          </p:nvPr>
        </p:nvSpPr>
        <p:spPr>
          <a:solidFill>
            <a:srgbClr val="FFFFFF"/>
          </a:solidFill>
          <a:ln/>
        </p:spPr>
      </p:sp>
      <p:sp>
        <p:nvSpPr>
          <p:cNvPr id="4403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ja-JP" altLang="en-US">
              <a:latin typeface="Arial" pitchFamily="-110" charset="0"/>
              <a:ea typeface="ＭＳ Ｐゴシック" pitchFamily="-110" charset="-128"/>
              <a:cs typeface="ＭＳ Ｐゴシック" pitchFamily="-110"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p:txBody>
          <a:bodyPr/>
          <a:lstStyle/>
          <a:p>
            <a:pPr>
              <a:defRPr/>
            </a:pPr>
            <a:fld id="{D0EC3FC5-AD51-EA44-B4FD-47C3FC503883}" type="slidenum">
              <a:rPr lang="en-US" altLang="ja-JP">
                <a:latin typeface="Arial" pitchFamily="-109" charset="0"/>
                <a:cs typeface="ＭＳ Ｐゴシック" pitchFamily="-109" charset="-128"/>
              </a:rPr>
              <a:pPr>
                <a:defRPr/>
              </a:pPr>
              <a:t>30</a:t>
            </a:fld>
            <a:endParaRPr lang="en-US" altLang="ja-JP">
              <a:latin typeface="Arial" pitchFamily="-109" charset="0"/>
              <a:cs typeface="ＭＳ Ｐゴシック" pitchFamily="-109" charset="-128"/>
            </a:endParaRPr>
          </a:p>
        </p:txBody>
      </p:sp>
      <p:sp>
        <p:nvSpPr>
          <p:cNvPr id="46083" name="Rectangle 2"/>
          <p:cNvSpPr>
            <a:spLocks noGrp="1" noRot="1" noChangeAspect="1" noChangeArrowheads="1"/>
          </p:cNvSpPr>
          <p:nvPr>
            <p:ph type="sldImg"/>
          </p:nvPr>
        </p:nvSpPr>
        <p:spPr>
          <a:solidFill>
            <a:srgbClr val="FFFFFF"/>
          </a:solidFill>
          <a:ln/>
        </p:spPr>
      </p:sp>
      <p:sp>
        <p:nvSpPr>
          <p:cNvPr id="4608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ja-JP" altLang="en-US">
              <a:latin typeface="Arial" pitchFamily="-110" charset="0"/>
              <a:ea typeface="ＭＳ Ｐゴシック" pitchFamily="-110" charset="-128"/>
              <a:cs typeface="ＭＳ Ｐゴシック" pitchFamily="-110"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4267200"/>
            <a:ext cx="9140825" cy="2590800"/>
            <a:chOff x="2" y="2688"/>
            <a:chExt cx="5758" cy="1632"/>
          </a:xfrm>
        </p:grpSpPr>
        <p:sp>
          <p:nvSpPr>
            <p:cNvPr id="5" name="Freeform 3"/>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1"/>
                </a:gs>
              </a:gsLst>
              <a:lin ang="5400000" scaled="1"/>
            </a:gradFill>
            <a:ln w="9525">
              <a:noFill/>
              <a:round/>
              <a:headEnd/>
              <a:tailEnd/>
            </a:ln>
          </p:spPr>
          <p:txBody>
            <a:bodyPr>
              <a:prstTxWarp prst="textNoShape">
                <a:avLst/>
              </a:prstTxWarp>
            </a:bodyPr>
            <a:lstStyle/>
            <a:p>
              <a:pPr algn="ctr">
                <a:defRPr/>
              </a:pPr>
              <a:endParaRPr lang="en-US" sz="1800" dirty="0">
                <a:latin typeface="Arial" pitchFamily="-107" charset="0"/>
                <a:ea typeface="+mn-ea"/>
                <a:cs typeface="+mn-cs"/>
              </a:endParaRPr>
            </a:p>
          </p:txBody>
        </p:sp>
        <p:grpSp>
          <p:nvGrpSpPr>
            <p:cNvPr id="6" name="Group 4"/>
            <p:cNvGrpSpPr>
              <a:grpSpLocks/>
            </p:cNvGrpSpPr>
            <p:nvPr/>
          </p:nvGrpSpPr>
          <p:grpSpPr bwMode="auto">
            <a:xfrm>
              <a:off x="1776" y="3024"/>
              <a:ext cx="3929" cy="1290"/>
              <a:chOff x="1776" y="3024"/>
              <a:chExt cx="3929" cy="1290"/>
            </a:xfrm>
          </p:grpSpPr>
          <p:grpSp>
            <p:nvGrpSpPr>
              <p:cNvPr id="7" name="Group 5"/>
              <p:cNvGrpSpPr>
                <a:grpSpLocks/>
              </p:cNvGrpSpPr>
              <p:nvPr/>
            </p:nvGrpSpPr>
            <p:grpSpPr bwMode="auto">
              <a:xfrm>
                <a:off x="2268" y="3934"/>
                <a:ext cx="638" cy="377"/>
                <a:chOff x="2268" y="3934"/>
                <a:chExt cx="638" cy="377"/>
              </a:xfrm>
            </p:grpSpPr>
            <p:sp>
              <p:nvSpPr>
                <p:cNvPr id="60" name="Oval 6"/>
                <p:cNvSpPr>
                  <a:spLocks noChangeArrowheads="1"/>
                </p:cNvSpPr>
                <p:nvPr userDrawn="1"/>
              </p:nvSpPr>
              <p:spPr bwMode="hidden">
                <a:xfrm>
                  <a:off x="2268" y="3934"/>
                  <a:ext cx="638" cy="377"/>
                </a:xfrm>
                <a:prstGeom prst="ellipse">
                  <a:avLst/>
                </a:prstGeom>
                <a:gradFill rotWithShape="0">
                  <a:gsLst>
                    <a:gs pos="0">
                      <a:schemeClr val="accent1">
                        <a:gamma/>
                        <a:shade val="87843"/>
                        <a:invGamma/>
                      </a:schemeClr>
                    </a:gs>
                    <a:gs pos="100000">
                      <a:schemeClr val="accent1"/>
                    </a:gs>
                  </a:gsLst>
                  <a:lin ang="2700000" scaled="1"/>
                </a:gradFill>
                <a:ln w="9525">
                  <a:noFill/>
                  <a:round/>
                  <a:headEnd/>
                  <a:tailEnd/>
                </a:ln>
                <a:effectLst/>
              </p:spPr>
              <p:txBody>
                <a:bodyPr>
                  <a:prstTxWarp prst="textNoShape">
                    <a:avLst/>
                  </a:prstTxWarp>
                </a:bodyPr>
                <a:lstStyle/>
                <a:p>
                  <a:pPr algn="ctr">
                    <a:defRPr/>
                  </a:pPr>
                  <a:endParaRPr lang="en-US" sz="1800" dirty="0">
                    <a:latin typeface="Arial" pitchFamily="-107" charset="0"/>
                    <a:ea typeface="+mn-ea"/>
                    <a:cs typeface="+mn-cs"/>
                  </a:endParaRPr>
                </a:p>
              </p:txBody>
            </p:sp>
            <p:sp>
              <p:nvSpPr>
                <p:cNvPr id="61" name="Oval 7"/>
                <p:cNvSpPr>
                  <a:spLocks noChangeArrowheads="1"/>
                </p:cNvSpPr>
                <p:nvPr userDrawn="1"/>
              </p:nvSpPr>
              <p:spPr bwMode="hidden">
                <a:xfrm>
                  <a:off x="2314" y="3958"/>
                  <a:ext cx="543" cy="332"/>
                </a:xfrm>
                <a:prstGeom prst="ellipse">
                  <a:avLst/>
                </a:prstGeom>
                <a:gradFill rotWithShape="0">
                  <a:gsLst>
                    <a:gs pos="0">
                      <a:schemeClr val="accent1"/>
                    </a:gs>
                    <a:gs pos="100000">
                      <a:schemeClr val="accent1">
                        <a:gamma/>
                        <a:shade val="87843"/>
                        <a:invGamma/>
                      </a:schemeClr>
                    </a:gs>
                  </a:gsLst>
                  <a:lin ang="2700000" scaled="1"/>
                </a:gradFill>
                <a:ln w="9525">
                  <a:noFill/>
                  <a:round/>
                  <a:headEnd/>
                  <a:tailEnd/>
                </a:ln>
                <a:effectLst/>
              </p:spPr>
              <p:txBody>
                <a:bodyPr>
                  <a:prstTxWarp prst="textNoShape">
                    <a:avLst/>
                  </a:prstTxWarp>
                </a:bodyPr>
                <a:lstStyle/>
                <a:p>
                  <a:pPr algn="ctr">
                    <a:defRPr/>
                  </a:pPr>
                  <a:endParaRPr lang="en-US" sz="1800" dirty="0">
                    <a:latin typeface="Arial" pitchFamily="-107" charset="0"/>
                    <a:ea typeface="+mn-ea"/>
                    <a:cs typeface="+mn-cs"/>
                  </a:endParaRPr>
                </a:p>
              </p:txBody>
            </p:sp>
            <p:sp>
              <p:nvSpPr>
                <p:cNvPr id="62" name="Oval 8"/>
                <p:cNvSpPr>
                  <a:spLocks noChangeArrowheads="1"/>
                </p:cNvSpPr>
                <p:nvPr userDrawn="1"/>
              </p:nvSpPr>
              <p:spPr bwMode="hidden">
                <a:xfrm>
                  <a:off x="2341" y="3979"/>
                  <a:ext cx="501" cy="299"/>
                </a:xfrm>
                <a:prstGeom prst="ellipse">
                  <a:avLst/>
                </a:prstGeom>
                <a:gradFill rotWithShape="0">
                  <a:gsLst>
                    <a:gs pos="0">
                      <a:schemeClr val="accent1">
                        <a:gamma/>
                        <a:shade val="90980"/>
                        <a:invGamma/>
                      </a:schemeClr>
                    </a:gs>
                    <a:gs pos="100000">
                      <a:schemeClr val="accent1"/>
                    </a:gs>
                  </a:gsLst>
                  <a:lin ang="2700000" scaled="1"/>
                </a:gradFill>
                <a:ln w="9525">
                  <a:noFill/>
                  <a:round/>
                  <a:headEnd/>
                  <a:tailEnd/>
                </a:ln>
                <a:effectLst/>
              </p:spPr>
              <p:txBody>
                <a:bodyPr>
                  <a:prstTxWarp prst="textNoShape">
                    <a:avLst/>
                  </a:prstTxWarp>
                </a:bodyPr>
                <a:lstStyle/>
                <a:p>
                  <a:pPr algn="ctr">
                    <a:defRPr/>
                  </a:pPr>
                  <a:endParaRPr lang="en-US" sz="1800" dirty="0">
                    <a:latin typeface="Arial" pitchFamily="-107" charset="0"/>
                    <a:ea typeface="+mn-ea"/>
                    <a:cs typeface="+mn-cs"/>
                  </a:endParaRPr>
                </a:p>
              </p:txBody>
            </p:sp>
            <p:sp>
              <p:nvSpPr>
                <p:cNvPr id="63" name="Oval 9"/>
                <p:cNvSpPr>
                  <a:spLocks noChangeArrowheads="1"/>
                </p:cNvSpPr>
                <p:nvPr userDrawn="1"/>
              </p:nvSpPr>
              <p:spPr bwMode="hidden">
                <a:xfrm>
                  <a:off x="2368" y="3997"/>
                  <a:ext cx="444" cy="258"/>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prstTxWarp prst="textNoShape">
                    <a:avLst/>
                  </a:prstTxWarp>
                </a:bodyPr>
                <a:lstStyle/>
                <a:p>
                  <a:pPr algn="ctr">
                    <a:defRPr/>
                  </a:pPr>
                  <a:endParaRPr lang="en-US" sz="1800" dirty="0">
                    <a:latin typeface="Arial" pitchFamily="-107" charset="0"/>
                    <a:ea typeface="+mn-ea"/>
                    <a:cs typeface="+mn-cs"/>
                  </a:endParaRPr>
                </a:p>
              </p:txBody>
            </p:sp>
            <p:sp>
              <p:nvSpPr>
                <p:cNvPr id="64" name="Oval 10"/>
                <p:cNvSpPr>
                  <a:spLocks noChangeArrowheads="1"/>
                </p:cNvSpPr>
                <p:nvPr userDrawn="1"/>
              </p:nvSpPr>
              <p:spPr bwMode="hidden">
                <a:xfrm>
                  <a:off x="2385" y="4005"/>
                  <a:ext cx="413" cy="240"/>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prstTxWarp prst="textNoShape">
                    <a:avLst/>
                  </a:prstTxWarp>
                </a:bodyPr>
                <a:lstStyle/>
                <a:p>
                  <a:pPr algn="ctr">
                    <a:defRPr/>
                  </a:pPr>
                  <a:endParaRPr lang="en-US" sz="1800" dirty="0">
                    <a:latin typeface="Arial" pitchFamily="-107" charset="0"/>
                    <a:ea typeface="+mn-ea"/>
                    <a:cs typeface="+mn-cs"/>
                  </a:endParaRPr>
                </a:p>
              </p:txBody>
            </p:sp>
            <p:sp>
              <p:nvSpPr>
                <p:cNvPr id="65" name="Oval 11"/>
                <p:cNvSpPr>
                  <a:spLocks noChangeArrowheads="1"/>
                </p:cNvSpPr>
                <p:nvPr userDrawn="1"/>
              </p:nvSpPr>
              <p:spPr bwMode="hidden">
                <a:xfrm>
                  <a:off x="2437" y="4026"/>
                  <a:ext cx="306" cy="192"/>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prstTxWarp prst="textNoShape">
                    <a:avLst/>
                  </a:prstTxWarp>
                </a:bodyPr>
                <a:lstStyle/>
                <a:p>
                  <a:pPr algn="ctr">
                    <a:defRPr/>
                  </a:pPr>
                  <a:endParaRPr lang="en-US" sz="1800" dirty="0">
                    <a:latin typeface="Arial" pitchFamily="-107" charset="0"/>
                    <a:ea typeface="+mn-ea"/>
                    <a:cs typeface="+mn-cs"/>
                  </a:endParaRPr>
                </a:p>
              </p:txBody>
            </p:sp>
            <p:sp>
              <p:nvSpPr>
                <p:cNvPr id="66" name="Oval 12"/>
                <p:cNvSpPr>
                  <a:spLocks noChangeArrowheads="1"/>
                </p:cNvSpPr>
                <p:nvPr userDrawn="1"/>
              </p:nvSpPr>
              <p:spPr bwMode="hidden">
                <a:xfrm>
                  <a:off x="2476" y="4056"/>
                  <a:ext cx="227" cy="135"/>
                </a:xfrm>
                <a:prstGeom prst="ellipse">
                  <a:avLst/>
                </a:prstGeom>
                <a:gradFill rotWithShape="0">
                  <a:gsLst>
                    <a:gs pos="0">
                      <a:schemeClr val="accent1"/>
                    </a:gs>
                    <a:gs pos="100000">
                      <a:schemeClr val="accent1">
                        <a:gamma/>
                        <a:shade val="90980"/>
                        <a:invGamma/>
                      </a:schemeClr>
                    </a:gs>
                  </a:gsLst>
                  <a:lin ang="2700000" scaled="1"/>
                </a:gradFill>
                <a:ln w="9525">
                  <a:noFill/>
                  <a:round/>
                  <a:headEnd/>
                  <a:tailEnd/>
                </a:ln>
                <a:effectLst/>
              </p:spPr>
              <p:txBody>
                <a:bodyPr>
                  <a:prstTxWarp prst="textNoShape">
                    <a:avLst/>
                  </a:prstTxWarp>
                </a:bodyPr>
                <a:lstStyle/>
                <a:p>
                  <a:pPr algn="ctr">
                    <a:defRPr/>
                  </a:pPr>
                  <a:endParaRPr lang="en-US" sz="1800" dirty="0">
                    <a:latin typeface="Arial" pitchFamily="-107" charset="0"/>
                    <a:ea typeface="+mn-ea"/>
                    <a:cs typeface="+mn-cs"/>
                  </a:endParaRPr>
                </a:p>
              </p:txBody>
            </p:sp>
            <p:sp>
              <p:nvSpPr>
                <p:cNvPr id="67" name="Oval 13"/>
                <p:cNvSpPr>
                  <a:spLocks noChangeArrowheads="1"/>
                </p:cNvSpPr>
                <p:nvPr userDrawn="1"/>
              </p:nvSpPr>
              <p:spPr bwMode="hidden">
                <a:xfrm>
                  <a:off x="2542" y="4097"/>
                  <a:ext cx="90" cy="60"/>
                </a:xfrm>
                <a:prstGeom prst="ellipse">
                  <a:avLst/>
                </a:prstGeom>
                <a:gradFill rotWithShape="0">
                  <a:gsLst>
                    <a:gs pos="0">
                      <a:schemeClr val="accent1"/>
                    </a:gs>
                    <a:gs pos="100000">
                      <a:schemeClr val="accent1">
                        <a:gamma/>
                        <a:shade val="90980"/>
                        <a:invGamma/>
                      </a:schemeClr>
                    </a:gs>
                  </a:gsLst>
                  <a:lin ang="0" scaled="1"/>
                </a:gradFill>
                <a:ln w="9525">
                  <a:noFill/>
                  <a:round/>
                  <a:headEnd/>
                  <a:tailEnd/>
                </a:ln>
                <a:effectLst/>
              </p:spPr>
              <p:txBody>
                <a:bodyPr>
                  <a:prstTxWarp prst="textNoShape">
                    <a:avLst/>
                  </a:prstTxWarp>
                </a:bodyPr>
                <a:lstStyle/>
                <a:p>
                  <a:pPr algn="ctr">
                    <a:defRPr/>
                  </a:pPr>
                  <a:endParaRPr lang="en-US" sz="1800" dirty="0">
                    <a:latin typeface="Arial" pitchFamily="-107" charset="0"/>
                    <a:ea typeface="+mn-ea"/>
                    <a:cs typeface="+mn-cs"/>
                  </a:endParaRPr>
                </a:p>
              </p:txBody>
            </p:sp>
          </p:grpSp>
          <p:sp>
            <p:nvSpPr>
              <p:cNvPr id="8" name="Oval 14"/>
              <p:cNvSpPr>
                <a:spLocks noChangeArrowheads="1"/>
              </p:cNvSpPr>
              <p:nvPr/>
            </p:nvSpPr>
            <p:spPr bwMode="hidden">
              <a:xfrm>
                <a:off x="3686" y="3810"/>
                <a:ext cx="532" cy="327"/>
              </a:xfrm>
              <a:prstGeom prst="ellipse">
                <a:avLst/>
              </a:prstGeom>
              <a:gradFill rotWithShape="0">
                <a:gsLst>
                  <a:gs pos="0">
                    <a:schemeClr val="accent1"/>
                  </a:gs>
                  <a:gs pos="100000">
                    <a:schemeClr val="accent1">
                      <a:gamma/>
                      <a:shade val="90980"/>
                      <a:invGamma/>
                    </a:schemeClr>
                  </a:gs>
                </a:gsLst>
                <a:path path="shape">
                  <a:fillToRect l="50000" t="50000" r="50000" b="50000"/>
                </a:path>
              </a:gradFill>
              <a:ln w="9525">
                <a:noFill/>
                <a:round/>
                <a:headEnd/>
                <a:tailEnd/>
              </a:ln>
              <a:effectLst/>
            </p:spPr>
            <p:txBody>
              <a:bodyPr>
                <a:prstTxWarp prst="textNoShape">
                  <a:avLst/>
                </a:prstTxWarp>
              </a:bodyPr>
              <a:lstStyle/>
              <a:p>
                <a:pPr algn="ctr">
                  <a:defRPr/>
                </a:pPr>
                <a:endParaRPr lang="en-US" sz="1800" dirty="0">
                  <a:latin typeface="Arial" pitchFamily="-107" charset="0"/>
                  <a:ea typeface="+mn-ea"/>
                  <a:cs typeface="+mn-cs"/>
                </a:endParaRPr>
              </a:p>
            </p:txBody>
          </p:sp>
          <p:sp>
            <p:nvSpPr>
              <p:cNvPr id="9" name="Oval 15"/>
              <p:cNvSpPr>
                <a:spLocks noChangeArrowheads="1"/>
              </p:cNvSpPr>
              <p:nvPr/>
            </p:nvSpPr>
            <p:spPr bwMode="hidden">
              <a:xfrm>
                <a:off x="3726" y="3840"/>
                <a:ext cx="452" cy="275"/>
              </a:xfrm>
              <a:prstGeom prst="ellipse">
                <a:avLst/>
              </a:prstGeom>
              <a:gradFill rotWithShape="0">
                <a:gsLst>
                  <a:gs pos="0">
                    <a:schemeClr val="accent1">
                      <a:gamma/>
                      <a:shade val="90980"/>
                      <a:invGamma/>
                    </a:schemeClr>
                  </a:gs>
                  <a:gs pos="100000">
                    <a:schemeClr val="accent1"/>
                  </a:gs>
                </a:gsLst>
                <a:lin ang="5400000" scaled="1"/>
              </a:gradFill>
              <a:ln w="9525">
                <a:noFill/>
                <a:round/>
                <a:headEnd/>
                <a:tailEnd/>
              </a:ln>
              <a:effectLst/>
            </p:spPr>
            <p:txBody>
              <a:bodyPr>
                <a:prstTxWarp prst="textNoShape">
                  <a:avLst/>
                </a:prstTxWarp>
              </a:bodyPr>
              <a:lstStyle/>
              <a:p>
                <a:pPr algn="ctr">
                  <a:defRPr/>
                </a:pPr>
                <a:endParaRPr lang="en-US" sz="1800" dirty="0">
                  <a:latin typeface="Arial" pitchFamily="-107" charset="0"/>
                  <a:ea typeface="+mn-ea"/>
                  <a:cs typeface="+mn-cs"/>
                </a:endParaRPr>
              </a:p>
            </p:txBody>
          </p:sp>
          <p:sp>
            <p:nvSpPr>
              <p:cNvPr id="10" name="Oval 16"/>
              <p:cNvSpPr>
                <a:spLocks noChangeArrowheads="1"/>
              </p:cNvSpPr>
              <p:nvPr/>
            </p:nvSpPr>
            <p:spPr bwMode="hidden">
              <a:xfrm>
                <a:off x="3782" y="3872"/>
                <a:ext cx="344" cy="2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prstTxWarp prst="textNoShape">
                  <a:avLst/>
                </a:prstTxWarp>
              </a:bodyPr>
              <a:lstStyle/>
              <a:p>
                <a:pPr algn="ctr">
                  <a:defRPr/>
                </a:pPr>
                <a:endParaRPr lang="en-US" sz="1800" dirty="0">
                  <a:latin typeface="Arial" pitchFamily="-107" charset="0"/>
                  <a:ea typeface="+mn-ea"/>
                  <a:cs typeface="+mn-cs"/>
                </a:endParaRPr>
              </a:p>
            </p:txBody>
          </p:sp>
          <p:sp>
            <p:nvSpPr>
              <p:cNvPr id="11" name="Oval 17"/>
              <p:cNvSpPr>
                <a:spLocks noChangeArrowheads="1"/>
              </p:cNvSpPr>
              <p:nvPr/>
            </p:nvSpPr>
            <p:spPr bwMode="hidden">
              <a:xfrm>
                <a:off x="3822" y="3896"/>
                <a:ext cx="262" cy="159"/>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prstTxWarp prst="textNoShape">
                  <a:avLst/>
                </a:prstTxWarp>
              </a:bodyPr>
              <a:lstStyle/>
              <a:p>
                <a:pPr algn="ctr">
                  <a:defRPr/>
                </a:pPr>
                <a:endParaRPr lang="en-US" sz="1800" dirty="0">
                  <a:latin typeface="Arial" pitchFamily="-107" charset="0"/>
                  <a:ea typeface="+mn-ea"/>
                  <a:cs typeface="+mn-cs"/>
                </a:endParaRPr>
              </a:p>
            </p:txBody>
          </p:sp>
          <p:sp>
            <p:nvSpPr>
              <p:cNvPr id="12" name="Oval 18"/>
              <p:cNvSpPr>
                <a:spLocks noChangeArrowheads="1"/>
              </p:cNvSpPr>
              <p:nvPr/>
            </p:nvSpPr>
            <p:spPr bwMode="hidden">
              <a:xfrm>
                <a:off x="3856" y="3922"/>
                <a:ext cx="192" cy="1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prstTxWarp prst="textNoShape">
                  <a:avLst/>
                </a:prstTxWarp>
              </a:bodyPr>
              <a:lstStyle/>
              <a:p>
                <a:pPr algn="ctr">
                  <a:defRPr/>
                </a:pPr>
                <a:endParaRPr lang="en-US" sz="1800" dirty="0">
                  <a:latin typeface="Arial" pitchFamily="-107" charset="0"/>
                  <a:ea typeface="+mn-ea"/>
                  <a:cs typeface="+mn-cs"/>
                </a:endParaRPr>
              </a:p>
            </p:txBody>
          </p:sp>
          <p:sp>
            <p:nvSpPr>
              <p:cNvPr id="13" name="Freeform 19"/>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1">
                      <a:gamma/>
                      <a:shade val="94118"/>
                      <a:invGamma/>
                    </a:schemeClr>
                  </a:gs>
                  <a:gs pos="100000">
                    <a:schemeClr val="accent1"/>
                  </a:gs>
                </a:gsLst>
                <a:lin ang="5400000" scaled="1"/>
              </a:gradFill>
              <a:ln w="9525">
                <a:noFill/>
                <a:round/>
                <a:headEnd/>
                <a:tailEnd/>
              </a:ln>
            </p:spPr>
            <p:txBody>
              <a:bodyPr>
                <a:prstTxWarp prst="textNoShape">
                  <a:avLst/>
                </a:prstTxWarp>
              </a:bodyPr>
              <a:lstStyle/>
              <a:p>
                <a:pPr algn="ctr">
                  <a:defRPr/>
                </a:pPr>
                <a:endParaRPr lang="en-US" sz="1800" dirty="0">
                  <a:latin typeface="Arial" pitchFamily="-107" charset="0"/>
                  <a:ea typeface="+mn-ea"/>
                  <a:cs typeface="+mn-cs"/>
                </a:endParaRPr>
              </a:p>
            </p:txBody>
          </p:sp>
          <p:sp>
            <p:nvSpPr>
              <p:cNvPr id="14" name="Freeform 20"/>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1">
                      <a:gamma/>
                      <a:shade val="84706"/>
                      <a:invGamma/>
                    </a:schemeClr>
                  </a:gs>
                  <a:gs pos="100000">
                    <a:schemeClr val="accent1"/>
                  </a:gs>
                </a:gsLst>
                <a:lin ang="18900000" scaled="1"/>
              </a:gradFill>
              <a:ln w="9525">
                <a:noFill/>
                <a:round/>
                <a:headEnd/>
                <a:tailEnd/>
              </a:ln>
            </p:spPr>
            <p:txBody>
              <a:bodyPr>
                <a:prstTxWarp prst="textNoShape">
                  <a:avLst/>
                </a:prstTxWarp>
              </a:bodyPr>
              <a:lstStyle/>
              <a:p>
                <a:pPr algn="ctr">
                  <a:defRPr/>
                </a:pPr>
                <a:endParaRPr lang="en-US" sz="1800" dirty="0">
                  <a:latin typeface="Arial" pitchFamily="-107" charset="0"/>
                  <a:ea typeface="+mn-ea"/>
                  <a:cs typeface="+mn-cs"/>
                </a:endParaRPr>
              </a:p>
            </p:txBody>
          </p:sp>
          <p:sp>
            <p:nvSpPr>
              <p:cNvPr id="15" name="Freeform 21"/>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prstTxWarp prst="textNoShape">
                  <a:avLst/>
                </a:prstTxWarp>
              </a:bodyPr>
              <a:lstStyle/>
              <a:p>
                <a:pPr algn="ctr">
                  <a:defRPr/>
                </a:pPr>
                <a:endParaRPr lang="en-US" sz="1800" dirty="0">
                  <a:latin typeface="Arial" pitchFamily="-107" charset="0"/>
                  <a:ea typeface="+mn-ea"/>
                  <a:cs typeface="+mn-cs"/>
                </a:endParaRPr>
              </a:p>
            </p:txBody>
          </p:sp>
          <p:sp>
            <p:nvSpPr>
              <p:cNvPr id="16" name="Freeform 22"/>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1"/>
                  </a:gs>
                  <a:gs pos="100000">
                    <a:schemeClr val="accent1">
                      <a:gamma/>
                      <a:shade val="90980"/>
                      <a:invGamma/>
                    </a:schemeClr>
                  </a:gs>
                </a:gsLst>
                <a:path path="rect">
                  <a:fillToRect l="50000" t="50000" r="50000" b="50000"/>
                </a:path>
              </a:gradFill>
              <a:ln w="9525">
                <a:noFill/>
                <a:round/>
                <a:headEnd/>
                <a:tailEnd/>
              </a:ln>
            </p:spPr>
            <p:txBody>
              <a:bodyPr>
                <a:prstTxWarp prst="textNoShape">
                  <a:avLst/>
                </a:prstTxWarp>
              </a:bodyPr>
              <a:lstStyle/>
              <a:p>
                <a:pPr algn="ctr">
                  <a:defRPr/>
                </a:pPr>
                <a:endParaRPr lang="en-US" sz="1800" dirty="0">
                  <a:latin typeface="Arial" pitchFamily="-107" charset="0"/>
                  <a:ea typeface="+mn-ea"/>
                  <a:cs typeface="+mn-cs"/>
                </a:endParaRPr>
              </a:p>
            </p:txBody>
          </p:sp>
          <p:sp>
            <p:nvSpPr>
              <p:cNvPr id="17" name="Freeform 23"/>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1"/>
                  </a:gs>
                  <a:gs pos="100000">
                    <a:schemeClr val="accent1">
                      <a:gamma/>
                      <a:shade val="87843"/>
                      <a:invGamma/>
                    </a:schemeClr>
                  </a:gs>
                </a:gsLst>
                <a:lin ang="0" scaled="1"/>
              </a:gradFill>
              <a:ln w="9525">
                <a:noFill/>
                <a:round/>
                <a:headEnd/>
                <a:tailEnd/>
              </a:ln>
            </p:spPr>
            <p:txBody>
              <a:bodyPr>
                <a:prstTxWarp prst="textNoShape">
                  <a:avLst/>
                </a:prstTxWarp>
              </a:bodyPr>
              <a:lstStyle/>
              <a:p>
                <a:pPr algn="ctr">
                  <a:defRPr/>
                </a:pPr>
                <a:endParaRPr lang="en-US" sz="1800" dirty="0">
                  <a:latin typeface="Arial" pitchFamily="-107" charset="0"/>
                  <a:ea typeface="+mn-ea"/>
                  <a:cs typeface="+mn-cs"/>
                </a:endParaRPr>
              </a:p>
            </p:txBody>
          </p:sp>
          <p:sp>
            <p:nvSpPr>
              <p:cNvPr id="18" name="Freeform 24"/>
              <p:cNvSpPr>
                <a:spLocks/>
              </p:cNvSpPr>
              <p:nvPr/>
            </p:nvSpPr>
            <p:spPr bwMode="hidden">
              <a:xfrm>
                <a:off x="4175" y="4050"/>
                <a:ext cx="180" cy="132"/>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1"/>
                  </a:gs>
                  <a:gs pos="100000">
                    <a:schemeClr val="accent1">
                      <a:gamma/>
                      <a:shade val="87843"/>
                      <a:invGamma/>
                    </a:schemeClr>
                  </a:gs>
                </a:gsLst>
                <a:lin ang="18900000" scaled="1"/>
              </a:gradFill>
              <a:ln w="9525">
                <a:noFill/>
                <a:round/>
                <a:headEnd/>
                <a:tailEnd/>
              </a:ln>
            </p:spPr>
            <p:txBody>
              <a:bodyPr>
                <a:prstTxWarp prst="textNoShape">
                  <a:avLst/>
                </a:prstTxWarp>
              </a:bodyPr>
              <a:lstStyle/>
              <a:p>
                <a:pPr algn="ctr">
                  <a:defRPr/>
                </a:pPr>
                <a:endParaRPr lang="en-US" sz="1800" dirty="0">
                  <a:latin typeface="Arial" pitchFamily="-107" charset="0"/>
                  <a:ea typeface="+mn-ea"/>
                  <a:cs typeface="+mn-cs"/>
                </a:endParaRPr>
              </a:p>
            </p:txBody>
          </p:sp>
          <p:sp>
            <p:nvSpPr>
              <p:cNvPr id="19"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1">
                      <a:gamma/>
                      <a:shade val="90980"/>
                      <a:invGamma/>
                    </a:schemeClr>
                  </a:gs>
                  <a:gs pos="100000">
                    <a:schemeClr val="accent1"/>
                  </a:gs>
                </a:gsLst>
                <a:lin ang="5400000" scaled="1"/>
              </a:gradFill>
              <a:ln w="9525">
                <a:noFill/>
                <a:round/>
                <a:headEnd/>
                <a:tailEnd/>
              </a:ln>
            </p:spPr>
            <p:txBody>
              <a:bodyPr>
                <a:prstTxWarp prst="textNoShape">
                  <a:avLst/>
                </a:prstTxWarp>
              </a:bodyPr>
              <a:lstStyle/>
              <a:p>
                <a:pPr algn="ctr">
                  <a:defRPr/>
                </a:pPr>
                <a:endParaRPr lang="en-US" sz="1800" dirty="0">
                  <a:latin typeface="Arial" pitchFamily="-107" charset="0"/>
                  <a:ea typeface="+mn-ea"/>
                  <a:cs typeface="+mn-cs"/>
                </a:endParaRPr>
              </a:p>
            </p:txBody>
          </p:sp>
          <p:sp>
            <p:nvSpPr>
              <p:cNvPr id="20"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1"/>
                  </a:gs>
                  <a:gs pos="100000">
                    <a:schemeClr val="accent1">
                      <a:gamma/>
                      <a:shade val="84706"/>
                      <a:invGamma/>
                    </a:schemeClr>
                  </a:gs>
                </a:gsLst>
                <a:lin ang="2700000" scaled="1"/>
              </a:gradFill>
              <a:ln w="9525">
                <a:noFill/>
                <a:round/>
                <a:headEnd/>
                <a:tailEnd/>
              </a:ln>
            </p:spPr>
            <p:txBody>
              <a:bodyPr>
                <a:prstTxWarp prst="textNoShape">
                  <a:avLst/>
                </a:prstTxWarp>
              </a:bodyPr>
              <a:lstStyle/>
              <a:p>
                <a:pPr algn="ctr">
                  <a:defRPr/>
                </a:pPr>
                <a:endParaRPr lang="en-US" sz="1800" dirty="0">
                  <a:latin typeface="Arial" pitchFamily="-107" charset="0"/>
                  <a:ea typeface="+mn-ea"/>
                  <a:cs typeface="+mn-cs"/>
                </a:endParaRPr>
              </a:p>
            </p:txBody>
          </p:sp>
          <p:sp>
            <p:nvSpPr>
              <p:cNvPr id="21"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1"/>
                  </a:gs>
                  <a:gs pos="100000">
                    <a:schemeClr val="accent1">
                      <a:gamma/>
                      <a:shade val="90980"/>
                      <a:invGamma/>
                    </a:schemeClr>
                  </a:gs>
                </a:gsLst>
                <a:lin ang="0" scaled="1"/>
              </a:gradFill>
              <a:ln w="9525">
                <a:noFill/>
                <a:round/>
                <a:headEnd/>
                <a:tailEnd/>
              </a:ln>
            </p:spPr>
            <p:txBody>
              <a:bodyPr>
                <a:prstTxWarp prst="textNoShape">
                  <a:avLst/>
                </a:prstTxWarp>
              </a:bodyPr>
              <a:lstStyle/>
              <a:p>
                <a:pPr algn="ctr">
                  <a:defRPr/>
                </a:pPr>
                <a:endParaRPr lang="en-US" sz="1800" dirty="0">
                  <a:latin typeface="Arial" pitchFamily="-107" charset="0"/>
                  <a:ea typeface="+mn-ea"/>
                  <a:cs typeface="+mn-cs"/>
                </a:endParaRPr>
              </a:p>
            </p:txBody>
          </p:sp>
          <p:sp>
            <p:nvSpPr>
              <p:cNvPr id="22"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1"/>
                  </a:gs>
                  <a:gs pos="100000">
                    <a:schemeClr val="accent1">
                      <a:gamma/>
                      <a:shade val="81961"/>
                      <a:invGamma/>
                    </a:schemeClr>
                  </a:gs>
                </a:gsLst>
                <a:lin ang="5400000" scaled="1"/>
              </a:gradFill>
              <a:ln w="9525">
                <a:noFill/>
                <a:round/>
                <a:headEnd/>
                <a:tailEnd/>
              </a:ln>
            </p:spPr>
            <p:txBody>
              <a:bodyPr>
                <a:prstTxWarp prst="textNoShape">
                  <a:avLst/>
                </a:prstTxWarp>
              </a:bodyPr>
              <a:lstStyle/>
              <a:p>
                <a:pPr algn="ctr">
                  <a:defRPr/>
                </a:pPr>
                <a:endParaRPr lang="en-US" sz="1800" dirty="0">
                  <a:latin typeface="Arial" pitchFamily="-107" charset="0"/>
                  <a:ea typeface="+mn-ea"/>
                  <a:cs typeface="+mn-cs"/>
                </a:endParaRPr>
              </a:p>
            </p:txBody>
          </p:sp>
          <p:sp>
            <p:nvSpPr>
              <p:cNvPr id="23" name="Freeform 29"/>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1"/>
              </a:solidFill>
              <a:ln w="9525">
                <a:noFill/>
                <a:round/>
                <a:headEnd/>
                <a:tailEnd/>
              </a:ln>
            </p:spPr>
            <p:txBody>
              <a:bodyPr>
                <a:prstTxWarp prst="textNoShape">
                  <a:avLst/>
                </a:prstTxWarp>
              </a:bodyPr>
              <a:lstStyle/>
              <a:p>
                <a:pPr algn="ctr">
                  <a:defRPr/>
                </a:pPr>
                <a:endParaRPr lang="en-US" sz="1800" dirty="0">
                  <a:latin typeface="Arial" pitchFamily="-107" charset="0"/>
                  <a:ea typeface="+mn-ea"/>
                  <a:cs typeface="+mn-cs"/>
                </a:endParaRPr>
              </a:p>
            </p:txBody>
          </p:sp>
          <p:sp>
            <p:nvSpPr>
              <p:cNvPr id="24" name="Freeform 30"/>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1"/>
              </a:solidFill>
              <a:ln w="9525">
                <a:noFill/>
                <a:round/>
                <a:headEnd/>
                <a:tailEnd/>
              </a:ln>
            </p:spPr>
            <p:txBody>
              <a:bodyPr>
                <a:prstTxWarp prst="textNoShape">
                  <a:avLst/>
                </a:prstTxWarp>
              </a:bodyPr>
              <a:lstStyle/>
              <a:p>
                <a:pPr algn="ctr">
                  <a:defRPr/>
                </a:pPr>
                <a:endParaRPr lang="en-US" sz="1800" dirty="0">
                  <a:latin typeface="Arial" pitchFamily="-107" charset="0"/>
                  <a:ea typeface="+mn-ea"/>
                  <a:cs typeface="+mn-cs"/>
                </a:endParaRPr>
              </a:p>
            </p:txBody>
          </p:sp>
          <p:sp>
            <p:nvSpPr>
              <p:cNvPr id="25"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prstTxWarp prst="textNoShape">
                  <a:avLst/>
                </a:prstTxWarp>
              </a:bodyPr>
              <a:lstStyle/>
              <a:p>
                <a:pPr algn="ctr">
                  <a:defRPr/>
                </a:pPr>
                <a:endParaRPr lang="en-US" sz="1800" dirty="0">
                  <a:latin typeface="Arial" pitchFamily="-107" charset="0"/>
                  <a:ea typeface="+mn-ea"/>
                  <a:cs typeface="+mn-cs"/>
                </a:endParaRPr>
              </a:p>
            </p:txBody>
          </p:sp>
          <p:sp>
            <p:nvSpPr>
              <p:cNvPr id="26"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prstTxWarp prst="textNoShape">
                  <a:avLst/>
                </a:prstTxWarp>
              </a:bodyPr>
              <a:lstStyle/>
              <a:p>
                <a:pPr algn="ctr">
                  <a:defRPr/>
                </a:pPr>
                <a:endParaRPr lang="en-US" sz="1800" dirty="0">
                  <a:latin typeface="Arial" pitchFamily="-107" charset="0"/>
                  <a:ea typeface="+mn-ea"/>
                  <a:cs typeface="+mn-cs"/>
                </a:endParaRPr>
              </a:p>
            </p:txBody>
          </p:sp>
          <p:sp>
            <p:nvSpPr>
              <p:cNvPr id="27"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prstTxWarp prst="textNoShape">
                  <a:avLst/>
                </a:prstTxWarp>
              </a:bodyPr>
              <a:lstStyle/>
              <a:p>
                <a:pPr algn="ctr">
                  <a:defRPr/>
                </a:pPr>
                <a:endParaRPr lang="en-US" sz="1800" dirty="0">
                  <a:latin typeface="Arial" pitchFamily="-107" charset="0"/>
                  <a:ea typeface="+mn-ea"/>
                  <a:cs typeface="+mn-cs"/>
                </a:endParaRPr>
              </a:p>
            </p:txBody>
          </p:sp>
          <p:sp>
            <p:nvSpPr>
              <p:cNvPr id="28" name="Freeform 34"/>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1"/>
              </a:solidFill>
              <a:ln w="9525">
                <a:noFill/>
                <a:round/>
                <a:headEnd/>
                <a:tailEnd/>
              </a:ln>
            </p:spPr>
            <p:txBody>
              <a:bodyPr>
                <a:prstTxWarp prst="textNoShape">
                  <a:avLst/>
                </a:prstTxWarp>
              </a:bodyPr>
              <a:lstStyle/>
              <a:p>
                <a:pPr algn="ctr">
                  <a:defRPr/>
                </a:pPr>
                <a:endParaRPr lang="en-US" sz="1800" dirty="0">
                  <a:latin typeface="Arial" pitchFamily="-107" charset="0"/>
                  <a:ea typeface="+mn-ea"/>
                  <a:cs typeface="+mn-cs"/>
                </a:endParaRPr>
              </a:p>
            </p:txBody>
          </p:sp>
          <p:sp>
            <p:nvSpPr>
              <p:cNvPr id="29" name="Freeform 35"/>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prstTxWarp prst="textNoShape">
                  <a:avLst/>
                </a:prstTxWarp>
              </a:bodyPr>
              <a:lstStyle/>
              <a:p>
                <a:pPr algn="ctr">
                  <a:defRPr/>
                </a:pPr>
                <a:endParaRPr lang="en-US" sz="1800" dirty="0">
                  <a:latin typeface="Arial" pitchFamily="-107" charset="0"/>
                  <a:ea typeface="+mn-ea"/>
                  <a:cs typeface="+mn-cs"/>
                </a:endParaRPr>
              </a:p>
            </p:txBody>
          </p:sp>
          <p:sp>
            <p:nvSpPr>
              <p:cNvPr id="30" name="Freeform 36"/>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prstTxWarp prst="textNoShape">
                  <a:avLst/>
                </a:prstTxWarp>
              </a:bodyPr>
              <a:lstStyle/>
              <a:p>
                <a:pPr algn="ctr">
                  <a:defRPr/>
                </a:pPr>
                <a:endParaRPr lang="en-US" sz="1800" dirty="0">
                  <a:latin typeface="Arial" pitchFamily="-107" charset="0"/>
                  <a:ea typeface="+mn-ea"/>
                  <a:cs typeface="+mn-cs"/>
                </a:endParaRPr>
              </a:p>
            </p:txBody>
          </p:sp>
          <p:sp>
            <p:nvSpPr>
              <p:cNvPr id="31" name="Freeform 37"/>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1">
                      <a:gamma/>
                      <a:tint val="94118"/>
                      <a:invGamma/>
                    </a:schemeClr>
                  </a:gs>
                  <a:gs pos="100000">
                    <a:schemeClr val="accent1"/>
                  </a:gs>
                </a:gsLst>
                <a:lin ang="5400000" scaled="1"/>
              </a:gradFill>
              <a:ln w="9525">
                <a:noFill/>
                <a:round/>
                <a:headEnd/>
                <a:tailEnd/>
              </a:ln>
            </p:spPr>
            <p:txBody>
              <a:bodyPr>
                <a:prstTxWarp prst="textNoShape">
                  <a:avLst/>
                </a:prstTxWarp>
              </a:bodyPr>
              <a:lstStyle/>
              <a:p>
                <a:pPr algn="ctr">
                  <a:defRPr/>
                </a:pPr>
                <a:endParaRPr lang="en-US" sz="1800" dirty="0">
                  <a:latin typeface="Arial" pitchFamily="-107" charset="0"/>
                  <a:ea typeface="+mn-ea"/>
                  <a:cs typeface="+mn-cs"/>
                </a:endParaRPr>
              </a:p>
            </p:txBody>
          </p:sp>
          <p:sp>
            <p:nvSpPr>
              <p:cNvPr id="32" name="Freeform 38"/>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prstTxWarp prst="textNoShape">
                  <a:avLst/>
                </a:prstTxWarp>
              </a:bodyPr>
              <a:lstStyle/>
              <a:p>
                <a:pPr algn="ctr">
                  <a:defRPr/>
                </a:pPr>
                <a:endParaRPr lang="en-US" sz="1800" dirty="0">
                  <a:latin typeface="Arial" pitchFamily="-107" charset="0"/>
                  <a:ea typeface="+mn-ea"/>
                  <a:cs typeface="+mn-cs"/>
                </a:endParaRPr>
              </a:p>
            </p:txBody>
          </p:sp>
          <p:sp>
            <p:nvSpPr>
              <p:cNvPr id="33" name="Freeform 39"/>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prstTxWarp prst="textNoShape">
                  <a:avLst/>
                </a:prstTxWarp>
              </a:bodyPr>
              <a:lstStyle/>
              <a:p>
                <a:pPr algn="ctr">
                  <a:defRPr/>
                </a:pPr>
                <a:endParaRPr lang="en-US" sz="1800" dirty="0">
                  <a:latin typeface="Arial" pitchFamily="-107" charset="0"/>
                  <a:ea typeface="+mn-ea"/>
                  <a:cs typeface="+mn-cs"/>
                </a:endParaRPr>
              </a:p>
            </p:txBody>
          </p:sp>
          <p:sp>
            <p:nvSpPr>
              <p:cNvPr id="34" name="Freeform 40"/>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prstTxWarp prst="textNoShape">
                  <a:avLst/>
                </a:prstTxWarp>
              </a:bodyPr>
              <a:lstStyle/>
              <a:p>
                <a:pPr algn="ctr">
                  <a:defRPr/>
                </a:pPr>
                <a:endParaRPr lang="en-US" sz="1800" dirty="0">
                  <a:latin typeface="Arial" pitchFamily="-107" charset="0"/>
                  <a:ea typeface="+mn-ea"/>
                  <a:cs typeface="+mn-cs"/>
                </a:endParaRPr>
              </a:p>
            </p:txBody>
          </p:sp>
          <p:sp>
            <p:nvSpPr>
              <p:cNvPr id="35" name="Freeform 41"/>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prstTxWarp prst="textNoShape">
                  <a:avLst/>
                </a:prstTxWarp>
              </a:bodyPr>
              <a:lstStyle/>
              <a:p>
                <a:pPr algn="ctr">
                  <a:defRPr/>
                </a:pPr>
                <a:endParaRPr lang="en-US" sz="1800" dirty="0">
                  <a:latin typeface="Arial" pitchFamily="-107" charset="0"/>
                  <a:ea typeface="+mn-ea"/>
                  <a:cs typeface="+mn-cs"/>
                </a:endParaRPr>
              </a:p>
            </p:txBody>
          </p:sp>
          <p:sp>
            <p:nvSpPr>
              <p:cNvPr id="36" name="Freeform 42"/>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gradFill rotWithShape="0">
                <a:gsLst>
                  <a:gs pos="0">
                    <a:schemeClr val="accent1"/>
                  </a:gs>
                  <a:gs pos="100000">
                    <a:schemeClr val="accent1">
                      <a:gamma/>
                      <a:shade val="96863"/>
                      <a:invGamma/>
                    </a:schemeClr>
                  </a:gs>
                </a:gsLst>
                <a:lin ang="5400000" scaled="1"/>
              </a:gradFill>
              <a:ln w="9525">
                <a:noFill/>
                <a:round/>
                <a:headEnd/>
                <a:tailEnd/>
              </a:ln>
            </p:spPr>
            <p:txBody>
              <a:bodyPr>
                <a:prstTxWarp prst="textNoShape">
                  <a:avLst/>
                </a:prstTxWarp>
              </a:bodyPr>
              <a:lstStyle/>
              <a:p>
                <a:pPr algn="ctr">
                  <a:defRPr/>
                </a:pPr>
                <a:endParaRPr lang="en-US" sz="1800" dirty="0">
                  <a:latin typeface="Arial" pitchFamily="-107" charset="0"/>
                  <a:ea typeface="+mn-ea"/>
                  <a:cs typeface="+mn-cs"/>
                </a:endParaRPr>
              </a:p>
            </p:txBody>
          </p:sp>
          <p:sp>
            <p:nvSpPr>
              <p:cNvPr id="37" name="Freeform 43"/>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1">
                      <a:gamma/>
                      <a:tint val="96863"/>
                      <a:invGamma/>
                    </a:schemeClr>
                  </a:gs>
                  <a:gs pos="100000">
                    <a:schemeClr val="accent1"/>
                  </a:gs>
                </a:gsLst>
                <a:lin ang="0" scaled="1"/>
              </a:gradFill>
              <a:ln w="9525">
                <a:noFill/>
                <a:round/>
                <a:headEnd/>
                <a:tailEnd/>
              </a:ln>
            </p:spPr>
            <p:txBody>
              <a:bodyPr>
                <a:prstTxWarp prst="textNoShape">
                  <a:avLst/>
                </a:prstTxWarp>
              </a:bodyPr>
              <a:lstStyle/>
              <a:p>
                <a:pPr algn="ctr">
                  <a:defRPr/>
                </a:pPr>
                <a:endParaRPr lang="en-US" sz="1800" dirty="0">
                  <a:latin typeface="Arial" pitchFamily="-107" charset="0"/>
                  <a:ea typeface="+mn-ea"/>
                  <a:cs typeface="+mn-cs"/>
                </a:endParaRPr>
              </a:p>
            </p:txBody>
          </p:sp>
          <p:sp>
            <p:nvSpPr>
              <p:cNvPr id="38" name="Freeform 44"/>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prstTxWarp prst="textNoShape">
                  <a:avLst/>
                </a:prstTxWarp>
              </a:bodyPr>
              <a:lstStyle/>
              <a:p>
                <a:pPr algn="ctr">
                  <a:defRPr/>
                </a:pPr>
                <a:endParaRPr lang="en-US" sz="1800" dirty="0">
                  <a:latin typeface="Arial" pitchFamily="-107" charset="0"/>
                  <a:ea typeface="+mn-ea"/>
                  <a:cs typeface="+mn-cs"/>
                </a:endParaRPr>
              </a:p>
            </p:txBody>
          </p:sp>
          <p:sp>
            <p:nvSpPr>
              <p:cNvPr id="39" name="Freeform 45"/>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prstTxWarp prst="textNoShape">
                  <a:avLst/>
                </a:prstTxWarp>
              </a:bodyPr>
              <a:lstStyle/>
              <a:p>
                <a:pPr algn="ctr">
                  <a:defRPr/>
                </a:pPr>
                <a:endParaRPr lang="en-US" sz="1800" dirty="0">
                  <a:latin typeface="Arial" pitchFamily="-107" charset="0"/>
                  <a:ea typeface="+mn-ea"/>
                  <a:cs typeface="+mn-cs"/>
                </a:endParaRPr>
              </a:p>
            </p:txBody>
          </p:sp>
          <p:sp>
            <p:nvSpPr>
              <p:cNvPr id="40" name="Freeform 46"/>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1"/>
                  </a:gs>
                  <a:gs pos="100000">
                    <a:schemeClr val="bg1"/>
                  </a:gs>
                </a:gsLst>
                <a:lin ang="5400000" scaled="1"/>
              </a:gradFill>
              <a:ln w="9525">
                <a:noFill/>
                <a:round/>
                <a:headEnd/>
                <a:tailEnd/>
              </a:ln>
            </p:spPr>
            <p:txBody>
              <a:bodyPr>
                <a:prstTxWarp prst="textNoShape">
                  <a:avLst/>
                </a:prstTxWarp>
              </a:bodyPr>
              <a:lstStyle/>
              <a:p>
                <a:pPr algn="ctr">
                  <a:defRPr/>
                </a:pPr>
                <a:endParaRPr lang="en-US" sz="1800" dirty="0">
                  <a:latin typeface="Arial" pitchFamily="-107" charset="0"/>
                  <a:ea typeface="+mn-ea"/>
                  <a:cs typeface="+mn-cs"/>
                </a:endParaRPr>
              </a:p>
            </p:txBody>
          </p:sp>
          <p:sp>
            <p:nvSpPr>
              <p:cNvPr id="41" name="Freeform 47"/>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1"/>
                  </a:gs>
                  <a:gs pos="100000">
                    <a:schemeClr val="bg1"/>
                  </a:gs>
                </a:gsLst>
                <a:lin ang="5400000" scaled="1"/>
              </a:gradFill>
              <a:ln w="9525">
                <a:noFill/>
                <a:round/>
                <a:headEnd/>
                <a:tailEnd/>
              </a:ln>
            </p:spPr>
            <p:txBody>
              <a:bodyPr>
                <a:prstTxWarp prst="textNoShape">
                  <a:avLst/>
                </a:prstTxWarp>
              </a:bodyPr>
              <a:lstStyle/>
              <a:p>
                <a:pPr algn="ctr">
                  <a:defRPr/>
                </a:pPr>
                <a:endParaRPr lang="en-US" sz="1800" dirty="0">
                  <a:latin typeface="Arial" pitchFamily="-107" charset="0"/>
                  <a:ea typeface="+mn-ea"/>
                  <a:cs typeface="+mn-cs"/>
                </a:endParaRPr>
              </a:p>
            </p:txBody>
          </p:sp>
          <p:sp>
            <p:nvSpPr>
              <p:cNvPr id="42" name="Freeform 48"/>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1"/>
                  </a:gs>
                  <a:gs pos="100000">
                    <a:schemeClr val="bg1"/>
                  </a:gs>
                </a:gsLst>
                <a:lin ang="5400000" scaled="1"/>
              </a:gradFill>
              <a:ln w="9525">
                <a:noFill/>
                <a:round/>
                <a:headEnd/>
                <a:tailEnd/>
              </a:ln>
            </p:spPr>
            <p:txBody>
              <a:bodyPr>
                <a:prstTxWarp prst="textNoShape">
                  <a:avLst/>
                </a:prstTxWarp>
              </a:bodyPr>
              <a:lstStyle/>
              <a:p>
                <a:pPr algn="ctr">
                  <a:defRPr/>
                </a:pPr>
                <a:endParaRPr lang="en-US" sz="1800" dirty="0">
                  <a:latin typeface="Arial" pitchFamily="-107" charset="0"/>
                  <a:ea typeface="+mn-ea"/>
                  <a:cs typeface="+mn-cs"/>
                </a:endParaRPr>
              </a:p>
            </p:txBody>
          </p:sp>
          <p:sp>
            <p:nvSpPr>
              <p:cNvPr id="43" name="Freeform 49"/>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1"/>
                  </a:gs>
                  <a:gs pos="100000">
                    <a:schemeClr val="bg1"/>
                  </a:gs>
                </a:gsLst>
                <a:lin ang="5400000" scaled="1"/>
              </a:gradFill>
              <a:ln w="9525">
                <a:noFill/>
                <a:round/>
                <a:headEnd/>
                <a:tailEnd/>
              </a:ln>
            </p:spPr>
            <p:txBody>
              <a:bodyPr>
                <a:prstTxWarp prst="textNoShape">
                  <a:avLst/>
                </a:prstTxWarp>
              </a:bodyPr>
              <a:lstStyle/>
              <a:p>
                <a:pPr algn="ctr">
                  <a:defRPr/>
                </a:pPr>
                <a:endParaRPr lang="en-US" sz="1800" dirty="0">
                  <a:latin typeface="Arial" pitchFamily="-107" charset="0"/>
                  <a:ea typeface="+mn-ea"/>
                  <a:cs typeface="+mn-cs"/>
                </a:endParaRPr>
              </a:p>
            </p:txBody>
          </p:sp>
          <p:sp>
            <p:nvSpPr>
              <p:cNvPr id="44" name="Freeform 50"/>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1"/>
                  </a:gs>
                </a:gsLst>
                <a:lin ang="5400000" scaled="1"/>
              </a:gradFill>
              <a:ln w="9525">
                <a:noFill/>
                <a:round/>
                <a:headEnd/>
                <a:tailEnd/>
              </a:ln>
            </p:spPr>
            <p:txBody>
              <a:bodyPr>
                <a:prstTxWarp prst="textNoShape">
                  <a:avLst/>
                </a:prstTxWarp>
              </a:bodyPr>
              <a:lstStyle/>
              <a:p>
                <a:pPr algn="ctr">
                  <a:defRPr/>
                </a:pPr>
                <a:endParaRPr lang="en-US" sz="1800" dirty="0">
                  <a:latin typeface="Arial" pitchFamily="-107" charset="0"/>
                  <a:ea typeface="+mn-ea"/>
                  <a:cs typeface="+mn-cs"/>
                </a:endParaRPr>
              </a:p>
            </p:txBody>
          </p:sp>
          <p:sp>
            <p:nvSpPr>
              <p:cNvPr id="45" name="Freeform 51"/>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1"/>
                  </a:gs>
                </a:gsLst>
                <a:lin ang="5400000" scaled="1"/>
              </a:gradFill>
              <a:ln w="9525">
                <a:noFill/>
                <a:round/>
                <a:headEnd/>
                <a:tailEnd/>
              </a:ln>
            </p:spPr>
            <p:txBody>
              <a:bodyPr>
                <a:prstTxWarp prst="textNoShape">
                  <a:avLst/>
                </a:prstTxWarp>
              </a:bodyPr>
              <a:lstStyle/>
              <a:p>
                <a:pPr algn="ctr">
                  <a:defRPr/>
                </a:pPr>
                <a:endParaRPr lang="en-US" sz="1800" dirty="0">
                  <a:latin typeface="Arial" pitchFamily="-107" charset="0"/>
                  <a:ea typeface="+mn-ea"/>
                  <a:cs typeface="+mn-cs"/>
                </a:endParaRPr>
              </a:p>
            </p:txBody>
          </p:sp>
          <p:sp>
            <p:nvSpPr>
              <p:cNvPr id="46" name="Freeform 52"/>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1"/>
                  </a:gs>
                  <a:gs pos="100000">
                    <a:schemeClr val="bg1"/>
                  </a:gs>
                </a:gsLst>
                <a:lin ang="5400000" scaled="1"/>
              </a:gradFill>
              <a:ln w="9525">
                <a:noFill/>
                <a:round/>
                <a:headEnd/>
                <a:tailEnd/>
              </a:ln>
            </p:spPr>
            <p:txBody>
              <a:bodyPr>
                <a:prstTxWarp prst="textNoShape">
                  <a:avLst/>
                </a:prstTxWarp>
              </a:bodyPr>
              <a:lstStyle/>
              <a:p>
                <a:pPr algn="ctr">
                  <a:defRPr/>
                </a:pPr>
                <a:endParaRPr lang="en-US" sz="1800" dirty="0">
                  <a:latin typeface="Arial" pitchFamily="-107" charset="0"/>
                  <a:ea typeface="+mn-ea"/>
                  <a:cs typeface="+mn-cs"/>
                </a:endParaRPr>
              </a:p>
            </p:txBody>
          </p:sp>
          <p:sp>
            <p:nvSpPr>
              <p:cNvPr id="47" name="Oval 53"/>
              <p:cNvSpPr>
                <a:spLocks noChangeArrowheads="1"/>
              </p:cNvSpPr>
              <p:nvPr/>
            </p:nvSpPr>
            <p:spPr bwMode="hidden">
              <a:xfrm>
                <a:off x="3910" y="3948"/>
                <a:ext cx="84" cy="53"/>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prstTxWarp prst="textNoShape">
                  <a:avLst/>
                </a:prstTxWarp>
              </a:bodyPr>
              <a:lstStyle/>
              <a:p>
                <a:pPr algn="ctr">
                  <a:defRPr/>
                </a:pPr>
                <a:endParaRPr lang="en-US" sz="1800" dirty="0">
                  <a:latin typeface="Arial" pitchFamily="-107" charset="0"/>
                  <a:ea typeface="+mn-ea"/>
                  <a:cs typeface="+mn-cs"/>
                </a:endParaRPr>
              </a:p>
            </p:txBody>
          </p:sp>
          <p:grpSp>
            <p:nvGrpSpPr>
              <p:cNvPr id="48" name="Group 54"/>
              <p:cNvGrpSpPr>
                <a:grpSpLocks/>
              </p:cNvGrpSpPr>
              <p:nvPr/>
            </p:nvGrpSpPr>
            <p:grpSpPr bwMode="auto">
              <a:xfrm>
                <a:off x="4546" y="3608"/>
                <a:ext cx="518" cy="319"/>
                <a:chOff x="4546" y="3608"/>
                <a:chExt cx="518" cy="319"/>
              </a:xfrm>
            </p:grpSpPr>
            <p:sp>
              <p:nvSpPr>
                <p:cNvPr id="54" name="Oval 55"/>
                <p:cNvSpPr>
                  <a:spLocks noChangeArrowheads="1"/>
                </p:cNvSpPr>
                <p:nvPr userDrawn="1"/>
              </p:nvSpPr>
              <p:spPr bwMode="hidden">
                <a:xfrm>
                  <a:off x="4546" y="3608"/>
                  <a:ext cx="518" cy="319"/>
                </a:xfrm>
                <a:prstGeom prst="ellipse">
                  <a:avLst/>
                </a:prstGeom>
                <a:gradFill rotWithShape="0">
                  <a:gsLst>
                    <a:gs pos="0">
                      <a:schemeClr val="accent1">
                        <a:gamma/>
                        <a:shade val="94118"/>
                        <a:invGamma/>
                      </a:schemeClr>
                    </a:gs>
                    <a:gs pos="100000">
                      <a:schemeClr val="accent1"/>
                    </a:gs>
                  </a:gsLst>
                  <a:lin ang="0" scaled="1"/>
                </a:gradFill>
                <a:ln w="9525">
                  <a:noFill/>
                  <a:round/>
                  <a:headEnd/>
                  <a:tailEnd/>
                </a:ln>
                <a:effectLst/>
              </p:spPr>
              <p:txBody>
                <a:bodyPr>
                  <a:prstTxWarp prst="textNoShape">
                    <a:avLst/>
                  </a:prstTxWarp>
                </a:bodyPr>
                <a:lstStyle/>
                <a:p>
                  <a:pPr algn="ctr">
                    <a:defRPr/>
                  </a:pPr>
                  <a:endParaRPr lang="en-US" sz="1800" dirty="0">
                    <a:latin typeface="Arial" pitchFamily="-107" charset="0"/>
                    <a:ea typeface="+mn-ea"/>
                    <a:cs typeface="+mn-cs"/>
                  </a:endParaRPr>
                </a:p>
              </p:txBody>
            </p:sp>
            <p:sp>
              <p:nvSpPr>
                <p:cNvPr id="55" name="Oval 56"/>
                <p:cNvSpPr>
                  <a:spLocks noChangeArrowheads="1"/>
                </p:cNvSpPr>
                <p:nvPr userDrawn="1"/>
              </p:nvSpPr>
              <p:spPr bwMode="hidden">
                <a:xfrm>
                  <a:off x="4578" y="3630"/>
                  <a:ext cx="446" cy="271"/>
                </a:xfrm>
                <a:prstGeom prst="ellipse">
                  <a:avLst/>
                </a:prstGeom>
                <a:gradFill rotWithShape="0">
                  <a:gsLst>
                    <a:gs pos="0">
                      <a:schemeClr val="accent1">
                        <a:gamma/>
                        <a:tint val="96863"/>
                        <a:invGamma/>
                      </a:schemeClr>
                    </a:gs>
                    <a:gs pos="100000">
                      <a:schemeClr val="accent1"/>
                    </a:gs>
                  </a:gsLst>
                  <a:lin ang="5400000" scaled="1"/>
                </a:gradFill>
                <a:ln w="9525">
                  <a:noFill/>
                  <a:round/>
                  <a:headEnd/>
                  <a:tailEnd/>
                </a:ln>
                <a:effectLst/>
              </p:spPr>
              <p:txBody>
                <a:bodyPr>
                  <a:prstTxWarp prst="textNoShape">
                    <a:avLst/>
                  </a:prstTxWarp>
                </a:bodyPr>
                <a:lstStyle/>
                <a:p>
                  <a:pPr algn="ctr">
                    <a:defRPr/>
                  </a:pPr>
                  <a:endParaRPr lang="en-US" sz="1800" dirty="0">
                    <a:latin typeface="Arial" pitchFamily="-107" charset="0"/>
                    <a:ea typeface="+mn-ea"/>
                    <a:cs typeface="+mn-cs"/>
                  </a:endParaRPr>
                </a:p>
              </p:txBody>
            </p:sp>
            <p:sp>
              <p:nvSpPr>
                <p:cNvPr id="56" name="Oval 57"/>
                <p:cNvSpPr>
                  <a:spLocks noChangeArrowheads="1"/>
                </p:cNvSpPr>
                <p:nvPr userDrawn="1"/>
              </p:nvSpPr>
              <p:spPr bwMode="hidden">
                <a:xfrm>
                  <a:off x="4610" y="3650"/>
                  <a:ext cx="386" cy="233"/>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prstTxWarp prst="textNoShape">
                    <a:avLst/>
                  </a:prstTxWarp>
                </a:bodyPr>
                <a:lstStyle/>
                <a:p>
                  <a:pPr algn="ctr">
                    <a:defRPr/>
                  </a:pPr>
                  <a:endParaRPr lang="en-US" sz="1800" dirty="0">
                    <a:latin typeface="Arial" pitchFamily="-107" charset="0"/>
                    <a:ea typeface="+mn-ea"/>
                    <a:cs typeface="+mn-cs"/>
                  </a:endParaRPr>
                </a:p>
              </p:txBody>
            </p:sp>
            <p:sp>
              <p:nvSpPr>
                <p:cNvPr id="57" name="Oval 58"/>
                <p:cNvSpPr>
                  <a:spLocks noChangeArrowheads="1"/>
                </p:cNvSpPr>
                <p:nvPr userDrawn="1"/>
              </p:nvSpPr>
              <p:spPr bwMode="hidden">
                <a:xfrm>
                  <a:off x="4654" y="3678"/>
                  <a:ext cx="298" cy="177"/>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prstTxWarp prst="textNoShape">
                    <a:avLst/>
                  </a:prstTxWarp>
                </a:bodyPr>
                <a:lstStyle/>
                <a:p>
                  <a:pPr algn="ctr">
                    <a:defRPr/>
                  </a:pPr>
                  <a:endParaRPr lang="en-US" sz="1800" dirty="0">
                    <a:latin typeface="Arial" pitchFamily="-107" charset="0"/>
                    <a:ea typeface="+mn-ea"/>
                    <a:cs typeface="+mn-cs"/>
                  </a:endParaRPr>
                </a:p>
              </p:txBody>
            </p:sp>
            <p:sp>
              <p:nvSpPr>
                <p:cNvPr id="58" name="Oval 59"/>
                <p:cNvSpPr>
                  <a:spLocks noChangeArrowheads="1"/>
                </p:cNvSpPr>
                <p:nvPr userDrawn="1"/>
              </p:nvSpPr>
              <p:spPr bwMode="hidden">
                <a:xfrm>
                  <a:off x="4690" y="3698"/>
                  <a:ext cx="222" cy="139"/>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prstTxWarp prst="textNoShape">
                    <a:avLst/>
                  </a:prstTxWarp>
                </a:bodyPr>
                <a:lstStyle/>
                <a:p>
                  <a:pPr algn="ctr">
                    <a:defRPr/>
                  </a:pPr>
                  <a:endParaRPr lang="en-US" sz="1800" dirty="0">
                    <a:latin typeface="Arial" pitchFamily="-107" charset="0"/>
                    <a:ea typeface="+mn-ea"/>
                    <a:cs typeface="+mn-cs"/>
                  </a:endParaRPr>
                </a:p>
              </p:txBody>
            </p:sp>
            <p:sp>
              <p:nvSpPr>
                <p:cNvPr id="59" name="Oval 60"/>
                <p:cNvSpPr>
                  <a:spLocks noChangeArrowheads="1"/>
                </p:cNvSpPr>
                <p:nvPr userDrawn="1"/>
              </p:nvSpPr>
              <p:spPr bwMode="hidden">
                <a:xfrm>
                  <a:off x="4738" y="3728"/>
                  <a:ext cx="126" cy="81"/>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prstTxWarp prst="textNoShape">
                    <a:avLst/>
                  </a:prstTxWarp>
                </a:bodyPr>
                <a:lstStyle/>
                <a:p>
                  <a:pPr algn="ctr">
                    <a:defRPr/>
                  </a:pPr>
                  <a:endParaRPr lang="en-US" sz="1800" dirty="0">
                    <a:latin typeface="Arial" pitchFamily="-107" charset="0"/>
                    <a:ea typeface="+mn-ea"/>
                    <a:cs typeface="+mn-cs"/>
                  </a:endParaRPr>
                </a:p>
              </p:txBody>
            </p:sp>
          </p:grpSp>
          <p:grpSp>
            <p:nvGrpSpPr>
              <p:cNvPr id="49" name="Group 61"/>
              <p:cNvGrpSpPr>
                <a:grpSpLocks/>
              </p:cNvGrpSpPr>
              <p:nvPr/>
            </p:nvGrpSpPr>
            <p:grpSpPr bwMode="auto">
              <a:xfrm>
                <a:off x="5381" y="3085"/>
                <a:ext cx="227" cy="132"/>
                <a:chOff x="5381" y="3085"/>
                <a:chExt cx="227" cy="132"/>
              </a:xfrm>
            </p:grpSpPr>
            <p:sp>
              <p:nvSpPr>
                <p:cNvPr id="50" name="Oval 62"/>
                <p:cNvSpPr>
                  <a:spLocks noChangeArrowheads="1"/>
                </p:cNvSpPr>
                <p:nvPr userDrawn="1"/>
              </p:nvSpPr>
              <p:spPr bwMode="hidden">
                <a:xfrm>
                  <a:off x="5381" y="3085"/>
                  <a:ext cx="227" cy="132"/>
                </a:xfrm>
                <a:prstGeom prst="ellipse">
                  <a:avLst/>
                </a:prstGeom>
                <a:gradFill rotWithShape="0">
                  <a:gsLst>
                    <a:gs pos="0">
                      <a:schemeClr val="bg1"/>
                    </a:gs>
                    <a:gs pos="100000">
                      <a:schemeClr val="accent1"/>
                    </a:gs>
                  </a:gsLst>
                  <a:lin ang="5400000" scaled="1"/>
                </a:gradFill>
                <a:ln w="9525">
                  <a:noFill/>
                  <a:round/>
                  <a:headEnd/>
                  <a:tailEnd/>
                </a:ln>
                <a:effectLst/>
              </p:spPr>
              <p:txBody>
                <a:bodyPr>
                  <a:prstTxWarp prst="textNoShape">
                    <a:avLst/>
                  </a:prstTxWarp>
                </a:bodyPr>
                <a:lstStyle/>
                <a:p>
                  <a:pPr algn="ctr">
                    <a:defRPr/>
                  </a:pPr>
                  <a:endParaRPr lang="en-US" sz="1800" dirty="0">
                    <a:latin typeface="Arial" pitchFamily="-107" charset="0"/>
                    <a:ea typeface="+mn-ea"/>
                    <a:cs typeface="+mn-cs"/>
                  </a:endParaRPr>
                </a:p>
              </p:txBody>
            </p:sp>
            <p:sp>
              <p:nvSpPr>
                <p:cNvPr id="51" name="Oval 63"/>
                <p:cNvSpPr>
                  <a:spLocks noChangeArrowheads="1"/>
                </p:cNvSpPr>
                <p:nvPr userDrawn="1"/>
              </p:nvSpPr>
              <p:spPr bwMode="hidden">
                <a:xfrm>
                  <a:off x="5403" y="3099"/>
                  <a:ext cx="182" cy="102"/>
                </a:xfrm>
                <a:prstGeom prst="ellipse">
                  <a:avLst/>
                </a:prstGeom>
                <a:gradFill rotWithShape="0">
                  <a:gsLst>
                    <a:gs pos="0">
                      <a:schemeClr val="accent1"/>
                    </a:gs>
                    <a:gs pos="100000">
                      <a:schemeClr val="bg1"/>
                    </a:gs>
                  </a:gsLst>
                  <a:lin ang="5400000" scaled="1"/>
                </a:gradFill>
                <a:ln w="9525">
                  <a:noFill/>
                  <a:round/>
                  <a:headEnd/>
                  <a:tailEnd/>
                </a:ln>
                <a:effectLst/>
              </p:spPr>
              <p:txBody>
                <a:bodyPr>
                  <a:prstTxWarp prst="textNoShape">
                    <a:avLst/>
                  </a:prstTxWarp>
                </a:bodyPr>
                <a:lstStyle/>
                <a:p>
                  <a:pPr algn="ctr">
                    <a:defRPr/>
                  </a:pPr>
                  <a:endParaRPr lang="en-US" sz="1800" dirty="0">
                    <a:latin typeface="Arial" pitchFamily="-107" charset="0"/>
                    <a:ea typeface="+mn-ea"/>
                    <a:cs typeface="+mn-cs"/>
                  </a:endParaRPr>
                </a:p>
              </p:txBody>
            </p:sp>
            <p:sp>
              <p:nvSpPr>
                <p:cNvPr id="52" name="Oval 64"/>
                <p:cNvSpPr>
                  <a:spLocks noChangeArrowheads="1"/>
                </p:cNvSpPr>
                <p:nvPr userDrawn="1"/>
              </p:nvSpPr>
              <p:spPr bwMode="hidden">
                <a:xfrm>
                  <a:off x="5431" y="3109"/>
                  <a:ext cx="125" cy="82"/>
                </a:xfrm>
                <a:prstGeom prst="ellipse">
                  <a:avLst/>
                </a:prstGeom>
                <a:gradFill rotWithShape="0">
                  <a:gsLst>
                    <a:gs pos="0">
                      <a:schemeClr val="bg1"/>
                    </a:gs>
                    <a:gs pos="100000">
                      <a:schemeClr val="accent1"/>
                    </a:gs>
                  </a:gsLst>
                  <a:lin ang="5400000" scaled="1"/>
                </a:gradFill>
                <a:ln w="9525">
                  <a:noFill/>
                  <a:round/>
                  <a:headEnd/>
                  <a:tailEnd/>
                </a:ln>
                <a:effectLst/>
              </p:spPr>
              <p:txBody>
                <a:bodyPr>
                  <a:prstTxWarp prst="textNoShape">
                    <a:avLst/>
                  </a:prstTxWarp>
                </a:bodyPr>
                <a:lstStyle/>
                <a:p>
                  <a:pPr algn="ctr">
                    <a:defRPr/>
                  </a:pPr>
                  <a:endParaRPr lang="en-US" sz="1800" dirty="0">
                    <a:latin typeface="Arial" pitchFamily="-107" charset="0"/>
                    <a:ea typeface="+mn-ea"/>
                    <a:cs typeface="+mn-cs"/>
                  </a:endParaRPr>
                </a:p>
              </p:txBody>
            </p:sp>
            <p:sp>
              <p:nvSpPr>
                <p:cNvPr id="53" name="Oval 65"/>
                <p:cNvSpPr>
                  <a:spLocks noChangeArrowheads="1"/>
                </p:cNvSpPr>
                <p:nvPr userDrawn="1"/>
              </p:nvSpPr>
              <p:spPr bwMode="hidden">
                <a:xfrm>
                  <a:off x="5458" y="3125"/>
                  <a:ext cx="73" cy="47"/>
                </a:xfrm>
                <a:prstGeom prst="ellipse">
                  <a:avLst/>
                </a:prstGeom>
                <a:gradFill rotWithShape="0">
                  <a:gsLst>
                    <a:gs pos="0">
                      <a:schemeClr val="accent1"/>
                    </a:gs>
                    <a:gs pos="100000">
                      <a:schemeClr val="bg1"/>
                    </a:gs>
                  </a:gsLst>
                  <a:lin ang="5400000" scaled="1"/>
                </a:gradFill>
                <a:ln w="9525">
                  <a:noFill/>
                  <a:round/>
                  <a:headEnd/>
                  <a:tailEnd/>
                </a:ln>
                <a:effectLst/>
              </p:spPr>
              <p:txBody>
                <a:bodyPr>
                  <a:prstTxWarp prst="textNoShape">
                    <a:avLst/>
                  </a:prstTxWarp>
                </a:bodyPr>
                <a:lstStyle/>
                <a:p>
                  <a:pPr algn="ctr">
                    <a:defRPr/>
                  </a:pPr>
                  <a:endParaRPr lang="en-US" sz="1800" dirty="0">
                    <a:latin typeface="Arial" pitchFamily="-107" charset="0"/>
                    <a:ea typeface="+mn-ea"/>
                    <a:cs typeface="+mn-cs"/>
                  </a:endParaRPr>
                </a:p>
              </p:txBody>
            </p:sp>
          </p:grpSp>
        </p:grpSp>
      </p:grpSp>
      <p:sp>
        <p:nvSpPr>
          <p:cNvPr id="374850" name="Rectangle 66"/>
          <p:cNvSpPr>
            <a:spLocks noGrp="1" noChangeArrowheads="1"/>
          </p:cNvSpPr>
          <p:nvPr>
            <p:ph type="ctrTitle" sz="quarter"/>
          </p:nvPr>
        </p:nvSpPr>
        <p:spPr>
          <a:xfrm>
            <a:off x="685800" y="1692275"/>
            <a:ext cx="7772400" cy="1736725"/>
          </a:xfrm>
        </p:spPr>
        <p:txBody>
          <a:bodyPr anchor="b"/>
          <a:lstStyle>
            <a:lvl1pPr>
              <a:defRPr sz="5400"/>
            </a:lvl1pPr>
          </a:lstStyle>
          <a:p>
            <a:r>
              <a:rPr lang="en-US" altLang="ja-JP"/>
              <a:t>Click to edit Master title style</a:t>
            </a:r>
          </a:p>
        </p:txBody>
      </p:sp>
      <p:sp>
        <p:nvSpPr>
          <p:cNvPr id="374851"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107" charset="2"/>
              <a:buNone/>
              <a:defRPr/>
            </a:lvl1pPr>
          </a:lstStyle>
          <a:p>
            <a:r>
              <a:rPr lang="en-US" altLang="ja-JP"/>
              <a:t>Click to edit Master subtitle style</a:t>
            </a:r>
          </a:p>
        </p:txBody>
      </p:sp>
      <p:sp>
        <p:nvSpPr>
          <p:cNvPr id="68" name="Rectangle 68"/>
          <p:cNvSpPr>
            <a:spLocks noGrp="1" noChangeArrowheads="1"/>
          </p:cNvSpPr>
          <p:nvPr>
            <p:ph type="dt" sz="quarter" idx="10"/>
          </p:nvPr>
        </p:nvSpPr>
        <p:spPr/>
        <p:txBody>
          <a:bodyPr/>
          <a:lstStyle>
            <a:lvl1pPr>
              <a:defRPr/>
            </a:lvl1pPr>
          </a:lstStyle>
          <a:p>
            <a:pPr>
              <a:defRPr/>
            </a:pPr>
            <a:endParaRPr lang="en-US" altLang="ja-JP"/>
          </a:p>
        </p:txBody>
      </p:sp>
      <p:sp>
        <p:nvSpPr>
          <p:cNvPr id="69" name="Rectangle 69"/>
          <p:cNvSpPr>
            <a:spLocks noGrp="1" noChangeArrowheads="1"/>
          </p:cNvSpPr>
          <p:nvPr>
            <p:ph type="ftr" sz="quarter" idx="11"/>
          </p:nvPr>
        </p:nvSpPr>
        <p:spPr/>
        <p:txBody>
          <a:bodyPr/>
          <a:lstStyle>
            <a:lvl1pPr>
              <a:defRPr/>
            </a:lvl1pPr>
          </a:lstStyle>
          <a:p>
            <a:pPr>
              <a:defRPr/>
            </a:pPr>
            <a:endParaRPr lang="en-US" altLang="ja-JP"/>
          </a:p>
        </p:txBody>
      </p:sp>
      <p:sp>
        <p:nvSpPr>
          <p:cNvPr id="70" name="Rectangle 70"/>
          <p:cNvSpPr>
            <a:spLocks noGrp="1" noChangeArrowheads="1"/>
          </p:cNvSpPr>
          <p:nvPr>
            <p:ph type="sldNum" sz="quarter" idx="12"/>
          </p:nvPr>
        </p:nvSpPr>
        <p:spPr/>
        <p:txBody>
          <a:bodyPr/>
          <a:lstStyle>
            <a:lvl1pPr>
              <a:defRPr/>
            </a:lvl1pPr>
          </a:lstStyle>
          <a:p>
            <a:pPr>
              <a:defRPr/>
            </a:pPr>
            <a:fld id="{98B25A4F-A5C5-3249-A7E3-48C9EBA41236}" type="slidenum">
              <a:rPr lang="en-US" altLang="ja-JP"/>
              <a:pPr>
                <a:defRPr/>
              </a:pPr>
              <a:t>‹#›</a:t>
            </a:fld>
            <a:endParaRPr lang="en-US" altLang="ja-JP"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7"/>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8"/>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9"/>
          <p:cNvSpPr>
            <a:spLocks noGrp="1" noChangeArrowheads="1"/>
          </p:cNvSpPr>
          <p:nvPr>
            <p:ph type="sldNum" sz="quarter" idx="12"/>
          </p:nvPr>
        </p:nvSpPr>
        <p:spPr>
          <a:ln/>
        </p:spPr>
        <p:txBody>
          <a:bodyPr/>
          <a:lstStyle>
            <a:lvl1pPr>
              <a:defRPr/>
            </a:lvl1pPr>
          </a:lstStyle>
          <a:p>
            <a:pPr>
              <a:defRPr/>
            </a:pPr>
            <a:fld id="{B1E93885-D86D-2143-812B-09BD69F3D1C4}" type="slidenum">
              <a:rPr lang="en-US" altLang="ja-JP"/>
              <a:pPr>
                <a:defRPr/>
              </a:pPr>
              <a:t>‹#›</a:t>
            </a:fld>
            <a:endParaRPr lang="en-US" altLang="ja-JP"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7"/>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8"/>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9"/>
          <p:cNvSpPr>
            <a:spLocks noGrp="1" noChangeArrowheads="1"/>
          </p:cNvSpPr>
          <p:nvPr>
            <p:ph type="sldNum" sz="quarter" idx="12"/>
          </p:nvPr>
        </p:nvSpPr>
        <p:spPr>
          <a:ln/>
        </p:spPr>
        <p:txBody>
          <a:bodyPr/>
          <a:lstStyle>
            <a:lvl1pPr>
              <a:defRPr/>
            </a:lvl1pPr>
          </a:lstStyle>
          <a:p>
            <a:pPr>
              <a:defRPr/>
            </a:pPr>
            <a:fld id="{8089C364-9A5D-8747-BE31-4E04B44383E2}" type="slidenum">
              <a:rPr lang="en-US" altLang="ja-JP"/>
              <a:pPr>
                <a:defRPr/>
              </a:pPr>
              <a:t>‹#›</a:t>
            </a:fld>
            <a:endParaRPr lang="en-US" altLang="ja-JP"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30725"/>
          </a:xfrm>
        </p:spPr>
        <p:txBody>
          <a:bodyPr/>
          <a:lstStyle/>
          <a:p>
            <a:pPr lvl="0"/>
            <a:endParaRPr lang="en-US" noProof="0" dirty="0"/>
          </a:p>
        </p:txBody>
      </p:sp>
      <p:sp>
        <p:nvSpPr>
          <p:cNvPr id="4" name="Rectangle 67"/>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8"/>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9"/>
          <p:cNvSpPr>
            <a:spLocks noGrp="1" noChangeArrowheads="1"/>
          </p:cNvSpPr>
          <p:nvPr>
            <p:ph type="sldNum" sz="quarter" idx="12"/>
          </p:nvPr>
        </p:nvSpPr>
        <p:spPr>
          <a:ln/>
        </p:spPr>
        <p:txBody>
          <a:bodyPr/>
          <a:lstStyle>
            <a:lvl1pPr>
              <a:defRPr/>
            </a:lvl1pPr>
          </a:lstStyle>
          <a:p>
            <a:pPr>
              <a:defRPr/>
            </a:pPr>
            <a:fld id="{48FF37E2-E948-AF4A-88F0-E8959ADF9B3C}" type="slidenum">
              <a:rPr lang="en-US" altLang="ja-JP"/>
              <a:pPr>
                <a:defRPr/>
              </a:pPr>
              <a:t>‹#›</a:t>
            </a:fld>
            <a:endParaRPr lang="en-US" altLang="ja-JP"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30725"/>
          </a:xfrm>
        </p:spPr>
        <p:txBody>
          <a:bodyPr/>
          <a:lstStyle/>
          <a:p>
            <a:pPr lvl="0"/>
            <a:endParaRPr lang="en-US" noProof="0" dirty="0"/>
          </a:p>
        </p:txBody>
      </p:sp>
      <p:sp>
        <p:nvSpPr>
          <p:cNvPr id="4" name="Rectangle 67"/>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8"/>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9"/>
          <p:cNvSpPr>
            <a:spLocks noGrp="1" noChangeArrowheads="1"/>
          </p:cNvSpPr>
          <p:nvPr>
            <p:ph type="sldNum" sz="quarter" idx="12"/>
          </p:nvPr>
        </p:nvSpPr>
        <p:spPr>
          <a:ln/>
        </p:spPr>
        <p:txBody>
          <a:bodyPr/>
          <a:lstStyle>
            <a:lvl1pPr>
              <a:defRPr/>
            </a:lvl1pPr>
          </a:lstStyle>
          <a:p>
            <a:pPr>
              <a:defRPr/>
            </a:pPr>
            <a:fld id="{C74ABEA5-A17E-4F4A-8BB5-38ED88A33B01}" type="slidenum">
              <a:rPr lang="en-US" altLang="ja-JP"/>
              <a:pPr>
                <a:defRPr/>
              </a:pPr>
              <a:t>‹#›</a:t>
            </a:fld>
            <a:endParaRPr lang="en-US" altLang="ja-JP"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7"/>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8"/>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9"/>
          <p:cNvSpPr>
            <a:spLocks noGrp="1" noChangeArrowheads="1"/>
          </p:cNvSpPr>
          <p:nvPr>
            <p:ph type="sldNum" sz="quarter" idx="12"/>
          </p:nvPr>
        </p:nvSpPr>
        <p:spPr>
          <a:ln/>
        </p:spPr>
        <p:txBody>
          <a:bodyPr/>
          <a:lstStyle>
            <a:lvl1pPr>
              <a:defRPr/>
            </a:lvl1pPr>
          </a:lstStyle>
          <a:p>
            <a:pPr>
              <a:defRPr/>
            </a:pPr>
            <a:fld id="{25E3E5D5-FA57-B743-BD6A-C1999A06AD9E}" type="slidenum">
              <a:rPr lang="en-US" altLang="ja-JP"/>
              <a:pPr>
                <a:defRPr/>
              </a:pPr>
              <a:t>‹#›</a:t>
            </a:fld>
            <a:endParaRPr lang="en-US" altLang="ja-JP"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8"/>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9"/>
          <p:cNvSpPr>
            <a:spLocks noGrp="1" noChangeArrowheads="1"/>
          </p:cNvSpPr>
          <p:nvPr>
            <p:ph type="sldNum" sz="quarter" idx="12"/>
          </p:nvPr>
        </p:nvSpPr>
        <p:spPr>
          <a:ln/>
        </p:spPr>
        <p:txBody>
          <a:bodyPr/>
          <a:lstStyle>
            <a:lvl1pPr>
              <a:defRPr/>
            </a:lvl1pPr>
          </a:lstStyle>
          <a:p>
            <a:pPr>
              <a:defRPr/>
            </a:pPr>
            <a:fld id="{A5506093-817F-C741-86B8-C2BD5811747F}" type="slidenum">
              <a:rPr lang="en-US" altLang="ja-JP"/>
              <a:pPr>
                <a:defRPr/>
              </a:pPr>
              <a:t>‹#›</a:t>
            </a:fld>
            <a:endParaRPr lang="en-US" altLang="ja-JP"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7"/>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8"/>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9"/>
          <p:cNvSpPr>
            <a:spLocks noGrp="1" noChangeArrowheads="1"/>
          </p:cNvSpPr>
          <p:nvPr>
            <p:ph type="sldNum" sz="quarter" idx="12"/>
          </p:nvPr>
        </p:nvSpPr>
        <p:spPr>
          <a:ln/>
        </p:spPr>
        <p:txBody>
          <a:bodyPr/>
          <a:lstStyle>
            <a:lvl1pPr>
              <a:defRPr/>
            </a:lvl1pPr>
          </a:lstStyle>
          <a:p>
            <a:pPr>
              <a:defRPr/>
            </a:pPr>
            <a:fld id="{4FC86226-E744-9041-B826-CA287FFF4548}" type="slidenum">
              <a:rPr lang="en-US" altLang="ja-JP"/>
              <a:pPr>
                <a:defRPr/>
              </a:pPr>
              <a:t>‹#›</a:t>
            </a:fld>
            <a:endParaRPr lang="en-US" altLang="ja-JP"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7"/>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68"/>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9"/>
          <p:cNvSpPr>
            <a:spLocks noGrp="1" noChangeArrowheads="1"/>
          </p:cNvSpPr>
          <p:nvPr>
            <p:ph type="sldNum" sz="quarter" idx="12"/>
          </p:nvPr>
        </p:nvSpPr>
        <p:spPr>
          <a:ln/>
        </p:spPr>
        <p:txBody>
          <a:bodyPr/>
          <a:lstStyle>
            <a:lvl1pPr>
              <a:defRPr/>
            </a:lvl1pPr>
          </a:lstStyle>
          <a:p>
            <a:pPr>
              <a:defRPr/>
            </a:pPr>
            <a:fld id="{2EC6ABCA-BA5B-3447-9FB2-3DC0FC3505F4}" type="slidenum">
              <a:rPr lang="en-US" altLang="ja-JP"/>
              <a:pPr>
                <a:defRPr/>
              </a:pPr>
              <a:t>‹#›</a:t>
            </a:fld>
            <a:endParaRPr lang="en-US" altLang="ja-JP"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7"/>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68"/>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9"/>
          <p:cNvSpPr>
            <a:spLocks noGrp="1" noChangeArrowheads="1"/>
          </p:cNvSpPr>
          <p:nvPr>
            <p:ph type="sldNum" sz="quarter" idx="12"/>
          </p:nvPr>
        </p:nvSpPr>
        <p:spPr>
          <a:ln/>
        </p:spPr>
        <p:txBody>
          <a:bodyPr/>
          <a:lstStyle>
            <a:lvl1pPr>
              <a:defRPr/>
            </a:lvl1pPr>
          </a:lstStyle>
          <a:p>
            <a:pPr>
              <a:defRPr/>
            </a:pPr>
            <a:fld id="{8BBB51C7-C719-4747-8F17-EBB36C9EA474}" type="slidenum">
              <a:rPr lang="en-US" altLang="ja-JP"/>
              <a:pPr>
                <a:defRPr/>
              </a:pPr>
              <a:t>‹#›</a:t>
            </a:fld>
            <a:endParaRPr lang="en-US" altLang="ja-JP"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67"/>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68"/>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9"/>
          <p:cNvSpPr>
            <a:spLocks noGrp="1" noChangeArrowheads="1"/>
          </p:cNvSpPr>
          <p:nvPr>
            <p:ph type="sldNum" sz="quarter" idx="12"/>
          </p:nvPr>
        </p:nvSpPr>
        <p:spPr>
          <a:ln/>
        </p:spPr>
        <p:txBody>
          <a:bodyPr/>
          <a:lstStyle>
            <a:lvl1pPr>
              <a:defRPr/>
            </a:lvl1pPr>
          </a:lstStyle>
          <a:p>
            <a:pPr>
              <a:defRPr/>
            </a:pPr>
            <a:fld id="{4349A5C1-EF87-7143-8B15-28611FA19555}" type="slidenum">
              <a:rPr lang="en-US" altLang="ja-JP"/>
              <a:pPr>
                <a:defRPr/>
              </a:pPr>
              <a:t>‹#›</a:t>
            </a:fld>
            <a:endParaRPr lang="en-US" altLang="ja-JP"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8"/>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9"/>
          <p:cNvSpPr>
            <a:spLocks noGrp="1" noChangeArrowheads="1"/>
          </p:cNvSpPr>
          <p:nvPr>
            <p:ph type="sldNum" sz="quarter" idx="12"/>
          </p:nvPr>
        </p:nvSpPr>
        <p:spPr>
          <a:ln/>
        </p:spPr>
        <p:txBody>
          <a:bodyPr/>
          <a:lstStyle>
            <a:lvl1pPr>
              <a:defRPr/>
            </a:lvl1pPr>
          </a:lstStyle>
          <a:p>
            <a:pPr>
              <a:defRPr/>
            </a:pPr>
            <a:fld id="{E3A51BDB-10B1-8249-99AD-68A71E4805BD}" type="slidenum">
              <a:rPr lang="en-US" altLang="ja-JP"/>
              <a:pPr>
                <a:defRPr/>
              </a:pPr>
              <a:t>‹#›</a:t>
            </a:fld>
            <a:endParaRPr lang="en-US" altLang="ja-JP"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8"/>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9"/>
          <p:cNvSpPr>
            <a:spLocks noGrp="1" noChangeArrowheads="1"/>
          </p:cNvSpPr>
          <p:nvPr>
            <p:ph type="sldNum" sz="quarter" idx="12"/>
          </p:nvPr>
        </p:nvSpPr>
        <p:spPr>
          <a:ln/>
        </p:spPr>
        <p:txBody>
          <a:bodyPr/>
          <a:lstStyle>
            <a:lvl1pPr>
              <a:defRPr/>
            </a:lvl1pPr>
          </a:lstStyle>
          <a:p>
            <a:pPr>
              <a:defRPr/>
            </a:pPr>
            <a:fld id="{728B772A-BAD7-4A42-98F5-10172F1A6E21}" type="slidenum">
              <a:rPr lang="en-US" altLang="ja-JP"/>
              <a:pPr>
                <a:defRPr/>
              </a:pPr>
              <a:t>‹#›</a:t>
            </a:fld>
            <a:endParaRPr lang="en-US" altLang="ja-JP"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175" y="4267200"/>
            <a:ext cx="9140825" cy="2590800"/>
            <a:chOff x="2" y="2688"/>
            <a:chExt cx="5758" cy="1632"/>
          </a:xfrm>
        </p:grpSpPr>
        <p:sp>
          <p:nvSpPr>
            <p:cNvPr id="373763" name="Freeform 3"/>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1"/>
                </a:gs>
              </a:gsLst>
              <a:lin ang="5400000" scaled="1"/>
            </a:gradFill>
            <a:ln w="9525">
              <a:noFill/>
              <a:round/>
              <a:headEnd/>
              <a:tailEnd/>
            </a:ln>
          </p:spPr>
          <p:txBody>
            <a:bodyPr>
              <a:prstTxWarp prst="textNoShape">
                <a:avLst/>
              </a:prstTxWarp>
            </a:bodyPr>
            <a:lstStyle/>
            <a:p>
              <a:pPr algn="ctr">
                <a:defRPr/>
              </a:pPr>
              <a:endParaRPr lang="en-US" sz="1800" dirty="0">
                <a:latin typeface="Arial" pitchFamily="-107" charset="0"/>
                <a:ea typeface="+mn-ea"/>
                <a:cs typeface="+mn-cs"/>
              </a:endParaRPr>
            </a:p>
          </p:txBody>
        </p:sp>
        <p:grpSp>
          <p:nvGrpSpPr>
            <p:cNvPr id="1033" name="Group 4"/>
            <p:cNvGrpSpPr>
              <a:grpSpLocks/>
            </p:cNvGrpSpPr>
            <p:nvPr/>
          </p:nvGrpSpPr>
          <p:grpSpPr bwMode="auto">
            <a:xfrm>
              <a:off x="1776" y="3024"/>
              <a:ext cx="3929" cy="1290"/>
              <a:chOff x="1776" y="3024"/>
              <a:chExt cx="3929" cy="1290"/>
            </a:xfrm>
          </p:grpSpPr>
          <p:grpSp>
            <p:nvGrpSpPr>
              <p:cNvPr id="1034" name="Group 5"/>
              <p:cNvGrpSpPr>
                <a:grpSpLocks/>
              </p:cNvGrpSpPr>
              <p:nvPr userDrawn="1"/>
            </p:nvGrpSpPr>
            <p:grpSpPr bwMode="auto">
              <a:xfrm>
                <a:off x="2268" y="3934"/>
                <a:ext cx="638" cy="377"/>
                <a:chOff x="2268" y="3934"/>
                <a:chExt cx="638" cy="377"/>
              </a:xfrm>
            </p:grpSpPr>
            <p:sp>
              <p:nvSpPr>
                <p:cNvPr id="373766" name="Oval 6"/>
                <p:cNvSpPr>
                  <a:spLocks noChangeArrowheads="1"/>
                </p:cNvSpPr>
                <p:nvPr userDrawn="1"/>
              </p:nvSpPr>
              <p:spPr bwMode="hidden">
                <a:xfrm>
                  <a:off x="2268" y="3934"/>
                  <a:ext cx="638" cy="377"/>
                </a:xfrm>
                <a:prstGeom prst="ellipse">
                  <a:avLst/>
                </a:prstGeom>
                <a:gradFill rotWithShape="0">
                  <a:gsLst>
                    <a:gs pos="0">
                      <a:schemeClr val="accent1">
                        <a:gamma/>
                        <a:shade val="87843"/>
                        <a:invGamma/>
                      </a:schemeClr>
                    </a:gs>
                    <a:gs pos="100000">
                      <a:schemeClr val="accent1"/>
                    </a:gs>
                  </a:gsLst>
                  <a:lin ang="2700000" scaled="1"/>
                </a:gradFill>
                <a:ln w="9525">
                  <a:noFill/>
                  <a:round/>
                  <a:headEnd/>
                  <a:tailEnd/>
                </a:ln>
                <a:effectLst/>
              </p:spPr>
              <p:txBody>
                <a:bodyPr>
                  <a:prstTxWarp prst="textNoShape">
                    <a:avLst/>
                  </a:prstTxWarp>
                </a:bodyPr>
                <a:lstStyle/>
                <a:p>
                  <a:pPr algn="ctr">
                    <a:defRPr/>
                  </a:pPr>
                  <a:endParaRPr lang="en-US" sz="1800" dirty="0">
                    <a:latin typeface="Arial" pitchFamily="-107" charset="0"/>
                    <a:ea typeface="+mn-ea"/>
                    <a:cs typeface="+mn-cs"/>
                  </a:endParaRPr>
                </a:p>
              </p:txBody>
            </p:sp>
            <p:sp>
              <p:nvSpPr>
                <p:cNvPr id="373767" name="Oval 7"/>
                <p:cNvSpPr>
                  <a:spLocks noChangeArrowheads="1"/>
                </p:cNvSpPr>
                <p:nvPr userDrawn="1"/>
              </p:nvSpPr>
              <p:spPr bwMode="hidden">
                <a:xfrm>
                  <a:off x="2314" y="3958"/>
                  <a:ext cx="543" cy="332"/>
                </a:xfrm>
                <a:prstGeom prst="ellipse">
                  <a:avLst/>
                </a:prstGeom>
                <a:gradFill rotWithShape="0">
                  <a:gsLst>
                    <a:gs pos="0">
                      <a:schemeClr val="accent1"/>
                    </a:gs>
                    <a:gs pos="100000">
                      <a:schemeClr val="accent1">
                        <a:gamma/>
                        <a:shade val="87843"/>
                        <a:invGamma/>
                      </a:schemeClr>
                    </a:gs>
                  </a:gsLst>
                  <a:lin ang="2700000" scaled="1"/>
                </a:gradFill>
                <a:ln w="9525">
                  <a:noFill/>
                  <a:round/>
                  <a:headEnd/>
                  <a:tailEnd/>
                </a:ln>
                <a:effectLst/>
              </p:spPr>
              <p:txBody>
                <a:bodyPr>
                  <a:prstTxWarp prst="textNoShape">
                    <a:avLst/>
                  </a:prstTxWarp>
                </a:bodyPr>
                <a:lstStyle/>
                <a:p>
                  <a:pPr algn="ctr">
                    <a:defRPr/>
                  </a:pPr>
                  <a:endParaRPr lang="en-US" sz="1800" dirty="0">
                    <a:latin typeface="Arial" pitchFamily="-107" charset="0"/>
                    <a:ea typeface="+mn-ea"/>
                    <a:cs typeface="+mn-cs"/>
                  </a:endParaRPr>
                </a:p>
              </p:txBody>
            </p:sp>
            <p:sp>
              <p:nvSpPr>
                <p:cNvPr id="373768" name="Oval 8"/>
                <p:cNvSpPr>
                  <a:spLocks noChangeArrowheads="1"/>
                </p:cNvSpPr>
                <p:nvPr userDrawn="1"/>
              </p:nvSpPr>
              <p:spPr bwMode="hidden">
                <a:xfrm>
                  <a:off x="2341" y="3979"/>
                  <a:ext cx="501" cy="299"/>
                </a:xfrm>
                <a:prstGeom prst="ellipse">
                  <a:avLst/>
                </a:prstGeom>
                <a:gradFill rotWithShape="0">
                  <a:gsLst>
                    <a:gs pos="0">
                      <a:schemeClr val="accent1">
                        <a:gamma/>
                        <a:shade val="90980"/>
                        <a:invGamma/>
                      </a:schemeClr>
                    </a:gs>
                    <a:gs pos="100000">
                      <a:schemeClr val="accent1"/>
                    </a:gs>
                  </a:gsLst>
                  <a:lin ang="2700000" scaled="1"/>
                </a:gradFill>
                <a:ln w="9525">
                  <a:noFill/>
                  <a:round/>
                  <a:headEnd/>
                  <a:tailEnd/>
                </a:ln>
                <a:effectLst/>
              </p:spPr>
              <p:txBody>
                <a:bodyPr>
                  <a:prstTxWarp prst="textNoShape">
                    <a:avLst/>
                  </a:prstTxWarp>
                </a:bodyPr>
                <a:lstStyle/>
                <a:p>
                  <a:pPr algn="ctr">
                    <a:defRPr/>
                  </a:pPr>
                  <a:endParaRPr lang="en-US" sz="1800" dirty="0">
                    <a:latin typeface="Arial" pitchFamily="-107" charset="0"/>
                    <a:ea typeface="+mn-ea"/>
                    <a:cs typeface="+mn-cs"/>
                  </a:endParaRPr>
                </a:p>
              </p:txBody>
            </p:sp>
            <p:sp>
              <p:nvSpPr>
                <p:cNvPr id="373769" name="Oval 9"/>
                <p:cNvSpPr>
                  <a:spLocks noChangeArrowheads="1"/>
                </p:cNvSpPr>
                <p:nvPr userDrawn="1"/>
              </p:nvSpPr>
              <p:spPr bwMode="hidden">
                <a:xfrm>
                  <a:off x="2368" y="3997"/>
                  <a:ext cx="444" cy="258"/>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prstTxWarp prst="textNoShape">
                    <a:avLst/>
                  </a:prstTxWarp>
                </a:bodyPr>
                <a:lstStyle/>
                <a:p>
                  <a:pPr algn="ctr">
                    <a:defRPr/>
                  </a:pPr>
                  <a:endParaRPr lang="en-US" sz="1800" dirty="0">
                    <a:latin typeface="Arial" pitchFamily="-107" charset="0"/>
                    <a:ea typeface="+mn-ea"/>
                    <a:cs typeface="+mn-cs"/>
                  </a:endParaRPr>
                </a:p>
              </p:txBody>
            </p:sp>
            <p:sp>
              <p:nvSpPr>
                <p:cNvPr id="373770" name="Oval 10"/>
                <p:cNvSpPr>
                  <a:spLocks noChangeArrowheads="1"/>
                </p:cNvSpPr>
                <p:nvPr userDrawn="1"/>
              </p:nvSpPr>
              <p:spPr bwMode="hidden">
                <a:xfrm>
                  <a:off x="2385" y="4005"/>
                  <a:ext cx="413" cy="240"/>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prstTxWarp prst="textNoShape">
                    <a:avLst/>
                  </a:prstTxWarp>
                </a:bodyPr>
                <a:lstStyle/>
                <a:p>
                  <a:pPr algn="ctr">
                    <a:defRPr/>
                  </a:pPr>
                  <a:endParaRPr lang="en-US" sz="1800" dirty="0">
                    <a:latin typeface="Arial" pitchFamily="-107" charset="0"/>
                    <a:ea typeface="+mn-ea"/>
                    <a:cs typeface="+mn-cs"/>
                  </a:endParaRPr>
                </a:p>
              </p:txBody>
            </p:sp>
            <p:sp>
              <p:nvSpPr>
                <p:cNvPr id="373771" name="Oval 11"/>
                <p:cNvSpPr>
                  <a:spLocks noChangeArrowheads="1"/>
                </p:cNvSpPr>
                <p:nvPr userDrawn="1"/>
              </p:nvSpPr>
              <p:spPr bwMode="hidden">
                <a:xfrm>
                  <a:off x="2437" y="4026"/>
                  <a:ext cx="306" cy="192"/>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prstTxWarp prst="textNoShape">
                    <a:avLst/>
                  </a:prstTxWarp>
                </a:bodyPr>
                <a:lstStyle/>
                <a:p>
                  <a:pPr algn="ctr">
                    <a:defRPr/>
                  </a:pPr>
                  <a:endParaRPr lang="en-US" sz="1800" dirty="0">
                    <a:latin typeface="Arial" pitchFamily="-107" charset="0"/>
                    <a:ea typeface="+mn-ea"/>
                    <a:cs typeface="+mn-cs"/>
                  </a:endParaRPr>
                </a:p>
              </p:txBody>
            </p:sp>
            <p:sp>
              <p:nvSpPr>
                <p:cNvPr id="373772" name="Oval 12"/>
                <p:cNvSpPr>
                  <a:spLocks noChangeArrowheads="1"/>
                </p:cNvSpPr>
                <p:nvPr userDrawn="1"/>
              </p:nvSpPr>
              <p:spPr bwMode="hidden">
                <a:xfrm>
                  <a:off x="2476" y="4056"/>
                  <a:ext cx="227" cy="135"/>
                </a:xfrm>
                <a:prstGeom prst="ellipse">
                  <a:avLst/>
                </a:prstGeom>
                <a:gradFill rotWithShape="0">
                  <a:gsLst>
                    <a:gs pos="0">
                      <a:schemeClr val="accent1"/>
                    </a:gs>
                    <a:gs pos="100000">
                      <a:schemeClr val="accent1">
                        <a:gamma/>
                        <a:shade val="90980"/>
                        <a:invGamma/>
                      </a:schemeClr>
                    </a:gs>
                  </a:gsLst>
                  <a:lin ang="2700000" scaled="1"/>
                </a:gradFill>
                <a:ln w="9525">
                  <a:noFill/>
                  <a:round/>
                  <a:headEnd/>
                  <a:tailEnd/>
                </a:ln>
                <a:effectLst/>
              </p:spPr>
              <p:txBody>
                <a:bodyPr>
                  <a:prstTxWarp prst="textNoShape">
                    <a:avLst/>
                  </a:prstTxWarp>
                </a:bodyPr>
                <a:lstStyle/>
                <a:p>
                  <a:pPr algn="ctr">
                    <a:defRPr/>
                  </a:pPr>
                  <a:endParaRPr lang="en-US" sz="1800" dirty="0">
                    <a:latin typeface="Arial" pitchFamily="-107" charset="0"/>
                    <a:ea typeface="+mn-ea"/>
                    <a:cs typeface="+mn-cs"/>
                  </a:endParaRPr>
                </a:p>
              </p:txBody>
            </p:sp>
            <p:sp>
              <p:nvSpPr>
                <p:cNvPr id="373773" name="Oval 13"/>
                <p:cNvSpPr>
                  <a:spLocks noChangeArrowheads="1"/>
                </p:cNvSpPr>
                <p:nvPr userDrawn="1"/>
              </p:nvSpPr>
              <p:spPr bwMode="hidden">
                <a:xfrm>
                  <a:off x="2542" y="4097"/>
                  <a:ext cx="90" cy="60"/>
                </a:xfrm>
                <a:prstGeom prst="ellipse">
                  <a:avLst/>
                </a:prstGeom>
                <a:gradFill rotWithShape="0">
                  <a:gsLst>
                    <a:gs pos="0">
                      <a:schemeClr val="accent1"/>
                    </a:gs>
                    <a:gs pos="100000">
                      <a:schemeClr val="accent1">
                        <a:gamma/>
                        <a:shade val="90980"/>
                        <a:invGamma/>
                      </a:schemeClr>
                    </a:gs>
                  </a:gsLst>
                  <a:lin ang="0" scaled="1"/>
                </a:gradFill>
                <a:ln w="9525">
                  <a:noFill/>
                  <a:round/>
                  <a:headEnd/>
                  <a:tailEnd/>
                </a:ln>
                <a:effectLst/>
              </p:spPr>
              <p:txBody>
                <a:bodyPr>
                  <a:prstTxWarp prst="textNoShape">
                    <a:avLst/>
                  </a:prstTxWarp>
                </a:bodyPr>
                <a:lstStyle/>
                <a:p>
                  <a:pPr algn="ctr">
                    <a:defRPr/>
                  </a:pPr>
                  <a:endParaRPr lang="en-US" sz="1800" dirty="0">
                    <a:latin typeface="Arial" pitchFamily="-107" charset="0"/>
                    <a:ea typeface="+mn-ea"/>
                    <a:cs typeface="+mn-cs"/>
                  </a:endParaRPr>
                </a:p>
              </p:txBody>
            </p:sp>
          </p:grpSp>
          <p:sp>
            <p:nvSpPr>
              <p:cNvPr id="373774" name="Oval 14"/>
              <p:cNvSpPr>
                <a:spLocks noChangeArrowheads="1"/>
              </p:cNvSpPr>
              <p:nvPr userDrawn="1"/>
            </p:nvSpPr>
            <p:spPr bwMode="hidden">
              <a:xfrm>
                <a:off x="3686" y="3810"/>
                <a:ext cx="532" cy="327"/>
              </a:xfrm>
              <a:prstGeom prst="ellipse">
                <a:avLst/>
              </a:prstGeom>
              <a:gradFill rotWithShape="0">
                <a:gsLst>
                  <a:gs pos="0">
                    <a:schemeClr val="accent1"/>
                  </a:gs>
                  <a:gs pos="100000">
                    <a:schemeClr val="accent1">
                      <a:gamma/>
                      <a:shade val="90980"/>
                      <a:invGamma/>
                    </a:schemeClr>
                  </a:gs>
                </a:gsLst>
                <a:path path="shape">
                  <a:fillToRect l="50000" t="50000" r="50000" b="50000"/>
                </a:path>
              </a:gradFill>
              <a:ln w="9525">
                <a:noFill/>
                <a:round/>
                <a:headEnd/>
                <a:tailEnd/>
              </a:ln>
              <a:effectLst/>
            </p:spPr>
            <p:txBody>
              <a:bodyPr>
                <a:prstTxWarp prst="textNoShape">
                  <a:avLst/>
                </a:prstTxWarp>
              </a:bodyPr>
              <a:lstStyle/>
              <a:p>
                <a:pPr algn="ctr">
                  <a:defRPr/>
                </a:pPr>
                <a:endParaRPr lang="en-US" sz="1800" dirty="0">
                  <a:latin typeface="Arial" pitchFamily="-107" charset="0"/>
                  <a:ea typeface="+mn-ea"/>
                  <a:cs typeface="+mn-cs"/>
                </a:endParaRPr>
              </a:p>
            </p:txBody>
          </p:sp>
          <p:sp>
            <p:nvSpPr>
              <p:cNvPr id="373775" name="Oval 15"/>
              <p:cNvSpPr>
                <a:spLocks noChangeArrowheads="1"/>
              </p:cNvSpPr>
              <p:nvPr userDrawn="1"/>
            </p:nvSpPr>
            <p:spPr bwMode="hidden">
              <a:xfrm>
                <a:off x="3726" y="3840"/>
                <a:ext cx="452" cy="275"/>
              </a:xfrm>
              <a:prstGeom prst="ellipse">
                <a:avLst/>
              </a:prstGeom>
              <a:gradFill rotWithShape="0">
                <a:gsLst>
                  <a:gs pos="0">
                    <a:schemeClr val="accent1">
                      <a:gamma/>
                      <a:shade val="90980"/>
                      <a:invGamma/>
                    </a:schemeClr>
                  </a:gs>
                  <a:gs pos="100000">
                    <a:schemeClr val="accent1"/>
                  </a:gs>
                </a:gsLst>
                <a:lin ang="5400000" scaled="1"/>
              </a:gradFill>
              <a:ln w="9525">
                <a:noFill/>
                <a:round/>
                <a:headEnd/>
                <a:tailEnd/>
              </a:ln>
              <a:effectLst/>
            </p:spPr>
            <p:txBody>
              <a:bodyPr>
                <a:prstTxWarp prst="textNoShape">
                  <a:avLst/>
                </a:prstTxWarp>
              </a:bodyPr>
              <a:lstStyle/>
              <a:p>
                <a:pPr algn="ctr">
                  <a:defRPr/>
                </a:pPr>
                <a:endParaRPr lang="en-US" sz="1800" dirty="0">
                  <a:latin typeface="Arial" pitchFamily="-107" charset="0"/>
                  <a:ea typeface="+mn-ea"/>
                  <a:cs typeface="+mn-cs"/>
                </a:endParaRPr>
              </a:p>
            </p:txBody>
          </p:sp>
          <p:sp>
            <p:nvSpPr>
              <p:cNvPr id="373776" name="Oval 16"/>
              <p:cNvSpPr>
                <a:spLocks noChangeArrowheads="1"/>
              </p:cNvSpPr>
              <p:nvPr userDrawn="1"/>
            </p:nvSpPr>
            <p:spPr bwMode="hidden">
              <a:xfrm>
                <a:off x="3782" y="3872"/>
                <a:ext cx="344" cy="2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prstTxWarp prst="textNoShape">
                  <a:avLst/>
                </a:prstTxWarp>
              </a:bodyPr>
              <a:lstStyle/>
              <a:p>
                <a:pPr algn="ctr">
                  <a:defRPr/>
                </a:pPr>
                <a:endParaRPr lang="en-US" sz="1800" dirty="0">
                  <a:latin typeface="Arial" pitchFamily="-107" charset="0"/>
                  <a:ea typeface="+mn-ea"/>
                  <a:cs typeface="+mn-cs"/>
                </a:endParaRPr>
              </a:p>
            </p:txBody>
          </p:sp>
          <p:sp>
            <p:nvSpPr>
              <p:cNvPr id="373777" name="Oval 17"/>
              <p:cNvSpPr>
                <a:spLocks noChangeArrowheads="1"/>
              </p:cNvSpPr>
              <p:nvPr userDrawn="1"/>
            </p:nvSpPr>
            <p:spPr bwMode="hidden">
              <a:xfrm>
                <a:off x="3822" y="3896"/>
                <a:ext cx="262" cy="159"/>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prstTxWarp prst="textNoShape">
                  <a:avLst/>
                </a:prstTxWarp>
              </a:bodyPr>
              <a:lstStyle/>
              <a:p>
                <a:pPr algn="ctr">
                  <a:defRPr/>
                </a:pPr>
                <a:endParaRPr lang="en-US" sz="1800" dirty="0">
                  <a:latin typeface="Arial" pitchFamily="-107" charset="0"/>
                  <a:ea typeface="+mn-ea"/>
                  <a:cs typeface="+mn-cs"/>
                </a:endParaRPr>
              </a:p>
            </p:txBody>
          </p:sp>
          <p:sp>
            <p:nvSpPr>
              <p:cNvPr id="373778" name="Oval 18"/>
              <p:cNvSpPr>
                <a:spLocks noChangeArrowheads="1"/>
              </p:cNvSpPr>
              <p:nvPr userDrawn="1"/>
            </p:nvSpPr>
            <p:spPr bwMode="hidden">
              <a:xfrm>
                <a:off x="3856" y="3922"/>
                <a:ext cx="192" cy="1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prstTxWarp prst="textNoShape">
                  <a:avLst/>
                </a:prstTxWarp>
              </a:bodyPr>
              <a:lstStyle/>
              <a:p>
                <a:pPr algn="ctr">
                  <a:defRPr/>
                </a:pPr>
                <a:endParaRPr lang="en-US" sz="1800" dirty="0">
                  <a:latin typeface="Arial" pitchFamily="-107" charset="0"/>
                  <a:ea typeface="+mn-ea"/>
                  <a:cs typeface="+mn-cs"/>
                </a:endParaRPr>
              </a:p>
            </p:txBody>
          </p:sp>
          <p:sp>
            <p:nvSpPr>
              <p:cNvPr id="373779" name="Freeform 19"/>
              <p:cNvSpPr>
                <a:spLocks/>
              </p:cNvSpPr>
              <p:nvPr userDrawn="1"/>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1">
                      <a:gamma/>
                      <a:shade val="94118"/>
                      <a:invGamma/>
                    </a:schemeClr>
                  </a:gs>
                  <a:gs pos="100000">
                    <a:schemeClr val="accent1"/>
                  </a:gs>
                </a:gsLst>
                <a:lin ang="5400000" scaled="1"/>
              </a:gradFill>
              <a:ln w="9525">
                <a:noFill/>
                <a:round/>
                <a:headEnd/>
                <a:tailEnd/>
              </a:ln>
            </p:spPr>
            <p:txBody>
              <a:bodyPr>
                <a:prstTxWarp prst="textNoShape">
                  <a:avLst/>
                </a:prstTxWarp>
              </a:bodyPr>
              <a:lstStyle/>
              <a:p>
                <a:pPr algn="ctr">
                  <a:defRPr/>
                </a:pPr>
                <a:endParaRPr lang="en-US" sz="1800" dirty="0">
                  <a:latin typeface="Arial" pitchFamily="-107" charset="0"/>
                  <a:ea typeface="+mn-ea"/>
                  <a:cs typeface="+mn-cs"/>
                </a:endParaRPr>
              </a:p>
            </p:txBody>
          </p:sp>
          <p:sp>
            <p:nvSpPr>
              <p:cNvPr id="373780" name="Freeform 20"/>
              <p:cNvSpPr>
                <a:spLocks/>
              </p:cNvSpPr>
              <p:nvPr userDrawn="1"/>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1">
                      <a:gamma/>
                      <a:shade val="84706"/>
                      <a:invGamma/>
                    </a:schemeClr>
                  </a:gs>
                  <a:gs pos="100000">
                    <a:schemeClr val="accent1"/>
                  </a:gs>
                </a:gsLst>
                <a:lin ang="18900000" scaled="1"/>
              </a:gradFill>
              <a:ln w="9525">
                <a:noFill/>
                <a:round/>
                <a:headEnd/>
                <a:tailEnd/>
              </a:ln>
            </p:spPr>
            <p:txBody>
              <a:bodyPr>
                <a:prstTxWarp prst="textNoShape">
                  <a:avLst/>
                </a:prstTxWarp>
              </a:bodyPr>
              <a:lstStyle/>
              <a:p>
                <a:pPr algn="ctr">
                  <a:defRPr/>
                </a:pPr>
                <a:endParaRPr lang="en-US" sz="1800" dirty="0">
                  <a:latin typeface="Arial" pitchFamily="-107" charset="0"/>
                  <a:ea typeface="+mn-ea"/>
                  <a:cs typeface="+mn-cs"/>
                </a:endParaRPr>
              </a:p>
            </p:txBody>
          </p:sp>
          <p:sp>
            <p:nvSpPr>
              <p:cNvPr id="373781" name="Freeform 21"/>
              <p:cNvSpPr>
                <a:spLocks/>
              </p:cNvSpPr>
              <p:nvPr userDrawn="1"/>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prstTxWarp prst="textNoShape">
                  <a:avLst/>
                </a:prstTxWarp>
              </a:bodyPr>
              <a:lstStyle/>
              <a:p>
                <a:pPr algn="ctr">
                  <a:defRPr/>
                </a:pPr>
                <a:endParaRPr lang="en-US" sz="1800" dirty="0">
                  <a:latin typeface="Arial" pitchFamily="-107" charset="0"/>
                  <a:ea typeface="+mn-ea"/>
                  <a:cs typeface="+mn-cs"/>
                </a:endParaRPr>
              </a:p>
            </p:txBody>
          </p:sp>
          <p:sp>
            <p:nvSpPr>
              <p:cNvPr id="373782" name="Freeform 22"/>
              <p:cNvSpPr>
                <a:spLocks/>
              </p:cNvSpPr>
              <p:nvPr userDrawn="1"/>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1"/>
                  </a:gs>
                  <a:gs pos="100000">
                    <a:schemeClr val="accent1">
                      <a:gamma/>
                      <a:shade val="90980"/>
                      <a:invGamma/>
                    </a:schemeClr>
                  </a:gs>
                </a:gsLst>
                <a:path path="rect">
                  <a:fillToRect l="50000" t="50000" r="50000" b="50000"/>
                </a:path>
              </a:gradFill>
              <a:ln w="9525">
                <a:noFill/>
                <a:round/>
                <a:headEnd/>
                <a:tailEnd/>
              </a:ln>
            </p:spPr>
            <p:txBody>
              <a:bodyPr>
                <a:prstTxWarp prst="textNoShape">
                  <a:avLst/>
                </a:prstTxWarp>
              </a:bodyPr>
              <a:lstStyle/>
              <a:p>
                <a:pPr algn="ctr">
                  <a:defRPr/>
                </a:pPr>
                <a:endParaRPr lang="en-US" sz="1800" dirty="0">
                  <a:latin typeface="Arial" pitchFamily="-107" charset="0"/>
                  <a:ea typeface="+mn-ea"/>
                  <a:cs typeface="+mn-cs"/>
                </a:endParaRPr>
              </a:p>
            </p:txBody>
          </p:sp>
          <p:sp>
            <p:nvSpPr>
              <p:cNvPr id="373783" name="Freeform 23"/>
              <p:cNvSpPr>
                <a:spLocks/>
              </p:cNvSpPr>
              <p:nvPr userDrawn="1"/>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1"/>
                  </a:gs>
                  <a:gs pos="100000">
                    <a:schemeClr val="accent1">
                      <a:gamma/>
                      <a:shade val="87843"/>
                      <a:invGamma/>
                    </a:schemeClr>
                  </a:gs>
                </a:gsLst>
                <a:lin ang="0" scaled="1"/>
              </a:gradFill>
              <a:ln w="9525">
                <a:noFill/>
                <a:round/>
                <a:headEnd/>
                <a:tailEnd/>
              </a:ln>
            </p:spPr>
            <p:txBody>
              <a:bodyPr>
                <a:prstTxWarp prst="textNoShape">
                  <a:avLst/>
                </a:prstTxWarp>
              </a:bodyPr>
              <a:lstStyle/>
              <a:p>
                <a:pPr algn="ctr">
                  <a:defRPr/>
                </a:pPr>
                <a:endParaRPr lang="en-US" sz="1800" dirty="0">
                  <a:latin typeface="Arial" pitchFamily="-107" charset="0"/>
                  <a:ea typeface="+mn-ea"/>
                  <a:cs typeface="+mn-cs"/>
                </a:endParaRPr>
              </a:p>
            </p:txBody>
          </p:sp>
          <p:sp>
            <p:nvSpPr>
              <p:cNvPr id="373784" name="Freeform 24"/>
              <p:cNvSpPr>
                <a:spLocks/>
              </p:cNvSpPr>
              <p:nvPr userDrawn="1"/>
            </p:nvSpPr>
            <p:spPr bwMode="hidden">
              <a:xfrm>
                <a:off x="4175" y="4050"/>
                <a:ext cx="180" cy="132"/>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1"/>
                  </a:gs>
                  <a:gs pos="100000">
                    <a:schemeClr val="accent1">
                      <a:gamma/>
                      <a:shade val="87843"/>
                      <a:invGamma/>
                    </a:schemeClr>
                  </a:gs>
                </a:gsLst>
                <a:lin ang="18900000" scaled="1"/>
              </a:gradFill>
              <a:ln w="9525">
                <a:noFill/>
                <a:round/>
                <a:headEnd/>
                <a:tailEnd/>
              </a:ln>
            </p:spPr>
            <p:txBody>
              <a:bodyPr>
                <a:prstTxWarp prst="textNoShape">
                  <a:avLst/>
                </a:prstTxWarp>
              </a:bodyPr>
              <a:lstStyle/>
              <a:p>
                <a:pPr algn="ctr">
                  <a:defRPr/>
                </a:pPr>
                <a:endParaRPr lang="en-US" sz="1800" dirty="0">
                  <a:latin typeface="Arial" pitchFamily="-107" charset="0"/>
                  <a:ea typeface="+mn-ea"/>
                  <a:cs typeface="+mn-cs"/>
                </a:endParaRPr>
              </a:p>
            </p:txBody>
          </p:sp>
          <p:sp>
            <p:nvSpPr>
              <p:cNvPr id="373785" name="Freeform 25"/>
              <p:cNvSpPr>
                <a:spLocks/>
              </p:cNvSpPr>
              <p:nvPr userDrawn="1"/>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1">
                      <a:gamma/>
                      <a:shade val="90980"/>
                      <a:invGamma/>
                    </a:schemeClr>
                  </a:gs>
                  <a:gs pos="100000">
                    <a:schemeClr val="accent1"/>
                  </a:gs>
                </a:gsLst>
                <a:lin ang="5400000" scaled="1"/>
              </a:gradFill>
              <a:ln w="9525">
                <a:noFill/>
                <a:round/>
                <a:headEnd/>
                <a:tailEnd/>
              </a:ln>
            </p:spPr>
            <p:txBody>
              <a:bodyPr>
                <a:prstTxWarp prst="textNoShape">
                  <a:avLst/>
                </a:prstTxWarp>
              </a:bodyPr>
              <a:lstStyle/>
              <a:p>
                <a:pPr algn="ctr">
                  <a:defRPr/>
                </a:pPr>
                <a:endParaRPr lang="en-US" sz="1800" dirty="0">
                  <a:latin typeface="Arial" pitchFamily="-107" charset="0"/>
                  <a:ea typeface="+mn-ea"/>
                  <a:cs typeface="+mn-cs"/>
                </a:endParaRPr>
              </a:p>
            </p:txBody>
          </p:sp>
          <p:sp>
            <p:nvSpPr>
              <p:cNvPr id="373786" name="Freeform 26"/>
              <p:cNvSpPr>
                <a:spLocks/>
              </p:cNvSpPr>
              <p:nvPr userDrawn="1"/>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1"/>
                  </a:gs>
                  <a:gs pos="100000">
                    <a:schemeClr val="accent1">
                      <a:gamma/>
                      <a:shade val="84706"/>
                      <a:invGamma/>
                    </a:schemeClr>
                  </a:gs>
                </a:gsLst>
                <a:lin ang="2700000" scaled="1"/>
              </a:gradFill>
              <a:ln w="9525">
                <a:noFill/>
                <a:round/>
                <a:headEnd/>
                <a:tailEnd/>
              </a:ln>
            </p:spPr>
            <p:txBody>
              <a:bodyPr>
                <a:prstTxWarp prst="textNoShape">
                  <a:avLst/>
                </a:prstTxWarp>
              </a:bodyPr>
              <a:lstStyle/>
              <a:p>
                <a:pPr algn="ctr">
                  <a:defRPr/>
                </a:pPr>
                <a:endParaRPr lang="en-US" sz="1800" dirty="0">
                  <a:latin typeface="Arial" pitchFamily="-107" charset="0"/>
                  <a:ea typeface="+mn-ea"/>
                  <a:cs typeface="+mn-cs"/>
                </a:endParaRPr>
              </a:p>
            </p:txBody>
          </p:sp>
          <p:sp>
            <p:nvSpPr>
              <p:cNvPr id="373787" name="Freeform 27"/>
              <p:cNvSpPr>
                <a:spLocks/>
              </p:cNvSpPr>
              <p:nvPr userDrawn="1"/>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1"/>
                  </a:gs>
                  <a:gs pos="100000">
                    <a:schemeClr val="accent1">
                      <a:gamma/>
                      <a:shade val="90980"/>
                      <a:invGamma/>
                    </a:schemeClr>
                  </a:gs>
                </a:gsLst>
                <a:lin ang="0" scaled="1"/>
              </a:gradFill>
              <a:ln w="9525">
                <a:noFill/>
                <a:round/>
                <a:headEnd/>
                <a:tailEnd/>
              </a:ln>
            </p:spPr>
            <p:txBody>
              <a:bodyPr>
                <a:prstTxWarp prst="textNoShape">
                  <a:avLst/>
                </a:prstTxWarp>
              </a:bodyPr>
              <a:lstStyle/>
              <a:p>
                <a:pPr algn="ctr">
                  <a:defRPr/>
                </a:pPr>
                <a:endParaRPr lang="en-US" sz="1800" dirty="0">
                  <a:latin typeface="Arial" pitchFamily="-107" charset="0"/>
                  <a:ea typeface="+mn-ea"/>
                  <a:cs typeface="+mn-cs"/>
                </a:endParaRPr>
              </a:p>
            </p:txBody>
          </p:sp>
          <p:sp>
            <p:nvSpPr>
              <p:cNvPr id="373788" name="Freeform 28"/>
              <p:cNvSpPr>
                <a:spLocks/>
              </p:cNvSpPr>
              <p:nvPr userDrawn="1"/>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1"/>
                  </a:gs>
                  <a:gs pos="100000">
                    <a:schemeClr val="accent1">
                      <a:gamma/>
                      <a:shade val="81961"/>
                      <a:invGamma/>
                    </a:schemeClr>
                  </a:gs>
                </a:gsLst>
                <a:lin ang="5400000" scaled="1"/>
              </a:gradFill>
              <a:ln w="9525">
                <a:noFill/>
                <a:round/>
                <a:headEnd/>
                <a:tailEnd/>
              </a:ln>
            </p:spPr>
            <p:txBody>
              <a:bodyPr>
                <a:prstTxWarp prst="textNoShape">
                  <a:avLst/>
                </a:prstTxWarp>
              </a:bodyPr>
              <a:lstStyle/>
              <a:p>
                <a:pPr algn="ctr">
                  <a:defRPr/>
                </a:pPr>
                <a:endParaRPr lang="en-US" sz="1800" dirty="0">
                  <a:latin typeface="Arial" pitchFamily="-107" charset="0"/>
                  <a:ea typeface="+mn-ea"/>
                  <a:cs typeface="+mn-cs"/>
                </a:endParaRPr>
              </a:p>
            </p:txBody>
          </p:sp>
          <p:sp>
            <p:nvSpPr>
              <p:cNvPr id="373789" name="Freeform 29"/>
              <p:cNvSpPr>
                <a:spLocks/>
              </p:cNvSpPr>
              <p:nvPr userDrawn="1"/>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1"/>
              </a:solidFill>
              <a:ln w="9525">
                <a:noFill/>
                <a:round/>
                <a:headEnd/>
                <a:tailEnd/>
              </a:ln>
            </p:spPr>
            <p:txBody>
              <a:bodyPr>
                <a:prstTxWarp prst="textNoShape">
                  <a:avLst/>
                </a:prstTxWarp>
              </a:bodyPr>
              <a:lstStyle/>
              <a:p>
                <a:pPr algn="ctr">
                  <a:defRPr/>
                </a:pPr>
                <a:endParaRPr lang="en-US" sz="1800" dirty="0">
                  <a:latin typeface="Arial" pitchFamily="-107" charset="0"/>
                  <a:ea typeface="+mn-ea"/>
                  <a:cs typeface="+mn-cs"/>
                </a:endParaRPr>
              </a:p>
            </p:txBody>
          </p:sp>
          <p:sp>
            <p:nvSpPr>
              <p:cNvPr id="373790" name="Freeform 30"/>
              <p:cNvSpPr>
                <a:spLocks/>
              </p:cNvSpPr>
              <p:nvPr userDrawn="1"/>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1"/>
              </a:solidFill>
              <a:ln w="9525">
                <a:noFill/>
                <a:round/>
                <a:headEnd/>
                <a:tailEnd/>
              </a:ln>
            </p:spPr>
            <p:txBody>
              <a:bodyPr>
                <a:prstTxWarp prst="textNoShape">
                  <a:avLst/>
                </a:prstTxWarp>
              </a:bodyPr>
              <a:lstStyle/>
              <a:p>
                <a:pPr algn="ctr">
                  <a:defRPr/>
                </a:pPr>
                <a:endParaRPr lang="en-US" sz="1800" dirty="0">
                  <a:latin typeface="Arial" pitchFamily="-107" charset="0"/>
                  <a:ea typeface="+mn-ea"/>
                  <a:cs typeface="+mn-cs"/>
                </a:endParaRPr>
              </a:p>
            </p:txBody>
          </p:sp>
          <p:sp>
            <p:nvSpPr>
              <p:cNvPr id="373791" name="Freeform 31"/>
              <p:cNvSpPr>
                <a:spLocks/>
              </p:cNvSpPr>
              <p:nvPr userDrawn="1"/>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prstTxWarp prst="textNoShape">
                  <a:avLst/>
                </a:prstTxWarp>
              </a:bodyPr>
              <a:lstStyle/>
              <a:p>
                <a:pPr algn="ctr">
                  <a:defRPr/>
                </a:pPr>
                <a:endParaRPr lang="en-US" sz="1800" dirty="0">
                  <a:latin typeface="Arial" pitchFamily="-107" charset="0"/>
                  <a:ea typeface="+mn-ea"/>
                  <a:cs typeface="+mn-cs"/>
                </a:endParaRPr>
              </a:p>
            </p:txBody>
          </p:sp>
          <p:sp>
            <p:nvSpPr>
              <p:cNvPr id="373792" name="Freeform 32"/>
              <p:cNvSpPr>
                <a:spLocks/>
              </p:cNvSpPr>
              <p:nvPr userDrawn="1"/>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prstTxWarp prst="textNoShape">
                  <a:avLst/>
                </a:prstTxWarp>
              </a:bodyPr>
              <a:lstStyle/>
              <a:p>
                <a:pPr algn="ctr">
                  <a:defRPr/>
                </a:pPr>
                <a:endParaRPr lang="en-US" sz="1800" dirty="0">
                  <a:latin typeface="Arial" pitchFamily="-107" charset="0"/>
                  <a:ea typeface="+mn-ea"/>
                  <a:cs typeface="+mn-cs"/>
                </a:endParaRPr>
              </a:p>
            </p:txBody>
          </p:sp>
          <p:sp>
            <p:nvSpPr>
              <p:cNvPr id="373793" name="Freeform 33"/>
              <p:cNvSpPr>
                <a:spLocks/>
              </p:cNvSpPr>
              <p:nvPr userDrawn="1"/>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prstTxWarp prst="textNoShape">
                  <a:avLst/>
                </a:prstTxWarp>
              </a:bodyPr>
              <a:lstStyle/>
              <a:p>
                <a:pPr algn="ctr">
                  <a:defRPr/>
                </a:pPr>
                <a:endParaRPr lang="en-US" sz="1800" dirty="0">
                  <a:latin typeface="Arial" pitchFamily="-107" charset="0"/>
                  <a:ea typeface="+mn-ea"/>
                  <a:cs typeface="+mn-cs"/>
                </a:endParaRPr>
              </a:p>
            </p:txBody>
          </p:sp>
          <p:sp>
            <p:nvSpPr>
              <p:cNvPr id="373794" name="Freeform 34"/>
              <p:cNvSpPr>
                <a:spLocks/>
              </p:cNvSpPr>
              <p:nvPr userDrawn="1"/>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1"/>
              </a:solidFill>
              <a:ln w="9525">
                <a:noFill/>
                <a:round/>
                <a:headEnd/>
                <a:tailEnd/>
              </a:ln>
            </p:spPr>
            <p:txBody>
              <a:bodyPr>
                <a:prstTxWarp prst="textNoShape">
                  <a:avLst/>
                </a:prstTxWarp>
              </a:bodyPr>
              <a:lstStyle/>
              <a:p>
                <a:pPr algn="ctr">
                  <a:defRPr/>
                </a:pPr>
                <a:endParaRPr lang="en-US" sz="1800" dirty="0">
                  <a:latin typeface="Arial" pitchFamily="-107" charset="0"/>
                  <a:ea typeface="+mn-ea"/>
                  <a:cs typeface="+mn-cs"/>
                </a:endParaRPr>
              </a:p>
            </p:txBody>
          </p:sp>
          <p:sp>
            <p:nvSpPr>
              <p:cNvPr id="373795" name="Freeform 35"/>
              <p:cNvSpPr>
                <a:spLocks noEditPoints="1"/>
              </p:cNvSpPr>
              <p:nvPr userDrawn="1"/>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prstTxWarp prst="textNoShape">
                  <a:avLst/>
                </a:prstTxWarp>
              </a:bodyPr>
              <a:lstStyle/>
              <a:p>
                <a:pPr algn="ctr">
                  <a:defRPr/>
                </a:pPr>
                <a:endParaRPr lang="en-US" sz="1800" dirty="0">
                  <a:latin typeface="Arial" pitchFamily="-107" charset="0"/>
                  <a:ea typeface="+mn-ea"/>
                  <a:cs typeface="+mn-cs"/>
                </a:endParaRPr>
              </a:p>
            </p:txBody>
          </p:sp>
          <p:sp>
            <p:nvSpPr>
              <p:cNvPr id="373796" name="Freeform 36"/>
              <p:cNvSpPr>
                <a:spLocks/>
              </p:cNvSpPr>
              <p:nvPr userDrawn="1"/>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prstTxWarp prst="textNoShape">
                  <a:avLst/>
                </a:prstTxWarp>
              </a:bodyPr>
              <a:lstStyle/>
              <a:p>
                <a:pPr algn="ctr">
                  <a:defRPr/>
                </a:pPr>
                <a:endParaRPr lang="en-US" sz="1800" dirty="0">
                  <a:latin typeface="Arial" pitchFamily="-107" charset="0"/>
                  <a:ea typeface="+mn-ea"/>
                  <a:cs typeface="+mn-cs"/>
                </a:endParaRPr>
              </a:p>
            </p:txBody>
          </p:sp>
          <p:sp>
            <p:nvSpPr>
              <p:cNvPr id="373797" name="Freeform 37"/>
              <p:cNvSpPr>
                <a:spLocks/>
              </p:cNvSpPr>
              <p:nvPr userDrawn="1"/>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1">
                      <a:gamma/>
                      <a:tint val="94118"/>
                      <a:invGamma/>
                    </a:schemeClr>
                  </a:gs>
                  <a:gs pos="100000">
                    <a:schemeClr val="accent1"/>
                  </a:gs>
                </a:gsLst>
                <a:lin ang="5400000" scaled="1"/>
              </a:gradFill>
              <a:ln w="9525">
                <a:noFill/>
                <a:round/>
                <a:headEnd/>
                <a:tailEnd/>
              </a:ln>
            </p:spPr>
            <p:txBody>
              <a:bodyPr>
                <a:prstTxWarp prst="textNoShape">
                  <a:avLst/>
                </a:prstTxWarp>
              </a:bodyPr>
              <a:lstStyle/>
              <a:p>
                <a:pPr algn="ctr">
                  <a:defRPr/>
                </a:pPr>
                <a:endParaRPr lang="en-US" sz="1800" dirty="0">
                  <a:latin typeface="Arial" pitchFamily="-107" charset="0"/>
                  <a:ea typeface="+mn-ea"/>
                  <a:cs typeface="+mn-cs"/>
                </a:endParaRPr>
              </a:p>
            </p:txBody>
          </p:sp>
          <p:sp>
            <p:nvSpPr>
              <p:cNvPr id="373798" name="Freeform 38"/>
              <p:cNvSpPr>
                <a:spLocks/>
              </p:cNvSpPr>
              <p:nvPr userDrawn="1"/>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prstTxWarp prst="textNoShape">
                  <a:avLst/>
                </a:prstTxWarp>
              </a:bodyPr>
              <a:lstStyle/>
              <a:p>
                <a:pPr algn="ctr">
                  <a:defRPr/>
                </a:pPr>
                <a:endParaRPr lang="en-US" sz="1800" dirty="0">
                  <a:latin typeface="Arial" pitchFamily="-107" charset="0"/>
                  <a:ea typeface="+mn-ea"/>
                  <a:cs typeface="+mn-cs"/>
                </a:endParaRPr>
              </a:p>
            </p:txBody>
          </p:sp>
          <p:sp>
            <p:nvSpPr>
              <p:cNvPr id="373799" name="Freeform 39"/>
              <p:cNvSpPr>
                <a:spLocks/>
              </p:cNvSpPr>
              <p:nvPr userDrawn="1"/>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prstTxWarp prst="textNoShape">
                  <a:avLst/>
                </a:prstTxWarp>
              </a:bodyPr>
              <a:lstStyle/>
              <a:p>
                <a:pPr algn="ctr">
                  <a:defRPr/>
                </a:pPr>
                <a:endParaRPr lang="en-US" sz="1800" dirty="0">
                  <a:latin typeface="Arial" pitchFamily="-107" charset="0"/>
                  <a:ea typeface="+mn-ea"/>
                  <a:cs typeface="+mn-cs"/>
                </a:endParaRPr>
              </a:p>
            </p:txBody>
          </p:sp>
          <p:sp>
            <p:nvSpPr>
              <p:cNvPr id="373800" name="Freeform 40"/>
              <p:cNvSpPr>
                <a:spLocks/>
              </p:cNvSpPr>
              <p:nvPr userDrawn="1"/>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prstTxWarp prst="textNoShape">
                  <a:avLst/>
                </a:prstTxWarp>
              </a:bodyPr>
              <a:lstStyle/>
              <a:p>
                <a:pPr algn="ctr">
                  <a:defRPr/>
                </a:pPr>
                <a:endParaRPr lang="en-US" sz="1800" dirty="0">
                  <a:latin typeface="Arial" pitchFamily="-107" charset="0"/>
                  <a:ea typeface="+mn-ea"/>
                  <a:cs typeface="+mn-cs"/>
                </a:endParaRPr>
              </a:p>
            </p:txBody>
          </p:sp>
          <p:sp>
            <p:nvSpPr>
              <p:cNvPr id="373801" name="Freeform 41"/>
              <p:cNvSpPr>
                <a:spLocks/>
              </p:cNvSpPr>
              <p:nvPr userDrawn="1"/>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prstTxWarp prst="textNoShape">
                  <a:avLst/>
                </a:prstTxWarp>
              </a:bodyPr>
              <a:lstStyle/>
              <a:p>
                <a:pPr algn="ctr">
                  <a:defRPr/>
                </a:pPr>
                <a:endParaRPr lang="en-US" sz="1800" dirty="0">
                  <a:latin typeface="Arial" pitchFamily="-107" charset="0"/>
                  <a:ea typeface="+mn-ea"/>
                  <a:cs typeface="+mn-cs"/>
                </a:endParaRPr>
              </a:p>
            </p:txBody>
          </p:sp>
          <p:sp>
            <p:nvSpPr>
              <p:cNvPr id="373802" name="Freeform 42"/>
              <p:cNvSpPr>
                <a:spLocks/>
              </p:cNvSpPr>
              <p:nvPr userDrawn="1"/>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gradFill rotWithShape="0">
                <a:gsLst>
                  <a:gs pos="0">
                    <a:schemeClr val="accent1"/>
                  </a:gs>
                  <a:gs pos="100000">
                    <a:schemeClr val="accent1">
                      <a:gamma/>
                      <a:shade val="96863"/>
                      <a:invGamma/>
                    </a:schemeClr>
                  </a:gs>
                </a:gsLst>
                <a:lin ang="5400000" scaled="1"/>
              </a:gradFill>
              <a:ln w="9525">
                <a:noFill/>
                <a:round/>
                <a:headEnd/>
                <a:tailEnd/>
              </a:ln>
            </p:spPr>
            <p:txBody>
              <a:bodyPr>
                <a:prstTxWarp prst="textNoShape">
                  <a:avLst/>
                </a:prstTxWarp>
              </a:bodyPr>
              <a:lstStyle/>
              <a:p>
                <a:pPr algn="ctr">
                  <a:defRPr/>
                </a:pPr>
                <a:endParaRPr lang="en-US" sz="1800" dirty="0">
                  <a:latin typeface="Arial" pitchFamily="-107" charset="0"/>
                  <a:ea typeface="+mn-ea"/>
                  <a:cs typeface="+mn-cs"/>
                </a:endParaRPr>
              </a:p>
            </p:txBody>
          </p:sp>
          <p:sp>
            <p:nvSpPr>
              <p:cNvPr id="373803" name="Freeform 43"/>
              <p:cNvSpPr>
                <a:spLocks/>
              </p:cNvSpPr>
              <p:nvPr userDrawn="1"/>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1">
                      <a:gamma/>
                      <a:tint val="96863"/>
                      <a:invGamma/>
                    </a:schemeClr>
                  </a:gs>
                  <a:gs pos="100000">
                    <a:schemeClr val="accent1"/>
                  </a:gs>
                </a:gsLst>
                <a:lin ang="0" scaled="1"/>
              </a:gradFill>
              <a:ln w="9525">
                <a:noFill/>
                <a:round/>
                <a:headEnd/>
                <a:tailEnd/>
              </a:ln>
            </p:spPr>
            <p:txBody>
              <a:bodyPr>
                <a:prstTxWarp prst="textNoShape">
                  <a:avLst/>
                </a:prstTxWarp>
              </a:bodyPr>
              <a:lstStyle/>
              <a:p>
                <a:pPr algn="ctr">
                  <a:defRPr/>
                </a:pPr>
                <a:endParaRPr lang="en-US" sz="1800" dirty="0">
                  <a:latin typeface="Arial" pitchFamily="-107" charset="0"/>
                  <a:ea typeface="+mn-ea"/>
                  <a:cs typeface="+mn-cs"/>
                </a:endParaRPr>
              </a:p>
            </p:txBody>
          </p:sp>
          <p:sp>
            <p:nvSpPr>
              <p:cNvPr id="373804" name="Freeform 44"/>
              <p:cNvSpPr>
                <a:spLocks/>
              </p:cNvSpPr>
              <p:nvPr userDrawn="1"/>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prstTxWarp prst="textNoShape">
                  <a:avLst/>
                </a:prstTxWarp>
              </a:bodyPr>
              <a:lstStyle/>
              <a:p>
                <a:pPr algn="ctr">
                  <a:defRPr/>
                </a:pPr>
                <a:endParaRPr lang="en-US" sz="1800" dirty="0">
                  <a:latin typeface="Arial" pitchFamily="-107" charset="0"/>
                  <a:ea typeface="+mn-ea"/>
                  <a:cs typeface="+mn-cs"/>
                </a:endParaRPr>
              </a:p>
            </p:txBody>
          </p:sp>
          <p:sp>
            <p:nvSpPr>
              <p:cNvPr id="373805" name="Freeform 45"/>
              <p:cNvSpPr>
                <a:spLocks/>
              </p:cNvSpPr>
              <p:nvPr userDrawn="1"/>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prstTxWarp prst="textNoShape">
                  <a:avLst/>
                </a:prstTxWarp>
              </a:bodyPr>
              <a:lstStyle/>
              <a:p>
                <a:pPr algn="ctr">
                  <a:defRPr/>
                </a:pPr>
                <a:endParaRPr lang="en-US" sz="1800" dirty="0">
                  <a:latin typeface="Arial" pitchFamily="-107" charset="0"/>
                  <a:ea typeface="+mn-ea"/>
                  <a:cs typeface="+mn-cs"/>
                </a:endParaRPr>
              </a:p>
            </p:txBody>
          </p:sp>
          <p:sp>
            <p:nvSpPr>
              <p:cNvPr id="373806" name="Freeform 46"/>
              <p:cNvSpPr>
                <a:spLocks/>
              </p:cNvSpPr>
              <p:nvPr userDrawn="1"/>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1"/>
                  </a:gs>
                  <a:gs pos="100000">
                    <a:schemeClr val="bg1"/>
                  </a:gs>
                </a:gsLst>
                <a:lin ang="5400000" scaled="1"/>
              </a:gradFill>
              <a:ln w="9525">
                <a:noFill/>
                <a:round/>
                <a:headEnd/>
                <a:tailEnd/>
              </a:ln>
            </p:spPr>
            <p:txBody>
              <a:bodyPr>
                <a:prstTxWarp prst="textNoShape">
                  <a:avLst/>
                </a:prstTxWarp>
              </a:bodyPr>
              <a:lstStyle/>
              <a:p>
                <a:pPr algn="ctr">
                  <a:defRPr/>
                </a:pPr>
                <a:endParaRPr lang="en-US" sz="1800" dirty="0">
                  <a:latin typeface="Arial" pitchFamily="-107" charset="0"/>
                  <a:ea typeface="+mn-ea"/>
                  <a:cs typeface="+mn-cs"/>
                </a:endParaRPr>
              </a:p>
            </p:txBody>
          </p:sp>
          <p:sp>
            <p:nvSpPr>
              <p:cNvPr id="373807" name="Freeform 47"/>
              <p:cNvSpPr>
                <a:spLocks/>
              </p:cNvSpPr>
              <p:nvPr userDrawn="1"/>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1"/>
                  </a:gs>
                  <a:gs pos="100000">
                    <a:schemeClr val="bg1"/>
                  </a:gs>
                </a:gsLst>
                <a:lin ang="5400000" scaled="1"/>
              </a:gradFill>
              <a:ln w="9525">
                <a:noFill/>
                <a:round/>
                <a:headEnd/>
                <a:tailEnd/>
              </a:ln>
            </p:spPr>
            <p:txBody>
              <a:bodyPr>
                <a:prstTxWarp prst="textNoShape">
                  <a:avLst/>
                </a:prstTxWarp>
              </a:bodyPr>
              <a:lstStyle/>
              <a:p>
                <a:pPr algn="ctr">
                  <a:defRPr/>
                </a:pPr>
                <a:endParaRPr lang="en-US" sz="1800" dirty="0">
                  <a:latin typeface="Arial" pitchFamily="-107" charset="0"/>
                  <a:ea typeface="+mn-ea"/>
                  <a:cs typeface="+mn-cs"/>
                </a:endParaRPr>
              </a:p>
            </p:txBody>
          </p:sp>
          <p:sp>
            <p:nvSpPr>
              <p:cNvPr id="373808" name="Freeform 48"/>
              <p:cNvSpPr>
                <a:spLocks/>
              </p:cNvSpPr>
              <p:nvPr userDrawn="1"/>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1"/>
                  </a:gs>
                  <a:gs pos="100000">
                    <a:schemeClr val="bg1"/>
                  </a:gs>
                </a:gsLst>
                <a:lin ang="5400000" scaled="1"/>
              </a:gradFill>
              <a:ln w="9525">
                <a:noFill/>
                <a:round/>
                <a:headEnd/>
                <a:tailEnd/>
              </a:ln>
            </p:spPr>
            <p:txBody>
              <a:bodyPr>
                <a:prstTxWarp prst="textNoShape">
                  <a:avLst/>
                </a:prstTxWarp>
              </a:bodyPr>
              <a:lstStyle/>
              <a:p>
                <a:pPr algn="ctr">
                  <a:defRPr/>
                </a:pPr>
                <a:endParaRPr lang="en-US" sz="1800" dirty="0">
                  <a:latin typeface="Arial" pitchFamily="-107" charset="0"/>
                  <a:ea typeface="+mn-ea"/>
                  <a:cs typeface="+mn-cs"/>
                </a:endParaRPr>
              </a:p>
            </p:txBody>
          </p:sp>
          <p:sp>
            <p:nvSpPr>
              <p:cNvPr id="373809" name="Freeform 49"/>
              <p:cNvSpPr>
                <a:spLocks/>
              </p:cNvSpPr>
              <p:nvPr userDrawn="1"/>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1"/>
                  </a:gs>
                  <a:gs pos="100000">
                    <a:schemeClr val="bg1"/>
                  </a:gs>
                </a:gsLst>
                <a:lin ang="5400000" scaled="1"/>
              </a:gradFill>
              <a:ln w="9525">
                <a:noFill/>
                <a:round/>
                <a:headEnd/>
                <a:tailEnd/>
              </a:ln>
            </p:spPr>
            <p:txBody>
              <a:bodyPr>
                <a:prstTxWarp prst="textNoShape">
                  <a:avLst/>
                </a:prstTxWarp>
              </a:bodyPr>
              <a:lstStyle/>
              <a:p>
                <a:pPr algn="ctr">
                  <a:defRPr/>
                </a:pPr>
                <a:endParaRPr lang="en-US" sz="1800" dirty="0">
                  <a:latin typeface="Arial" pitchFamily="-107" charset="0"/>
                  <a:ea typeface="+mn-ea"/>
                  <a:cs typeface="+mn-cs"/>
                </a:endParaRPr>
              </a:p>
            </p:txBody>
          </p:sp>
          <p:sp>
            <p:nvSpPr>
              <p:cNvPr id="373810" name="Freeform 50"/>
              <p:cNvSpPr>
                <a:spLocks/>
              </p:cNvSpPr>
              <p:nvPr userDrawn="1"/>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1"/>
                  </a:gs>
                </a:gsLst>
                <a:lin ang="5400000" scaled="1"/>
              </a:gradFill>
              <a:ln w="9525">
                <a:noFill/>
                <a:round/>
                <a:headEnd/>
                <a:tailEnd/>
              </a:ln>
            </p:spPr>
            <p:txBody>
              <a:bodyPr>
                <a:prstTxWarp prst="textNoShape">
                  <a:avLst/>
                </a:prstTxWarp>
              </a:bodyPr>
              <a:lstStyle/>
              <a:p>
                <a:pPr algn="ctr">
                  <a:defRPr/>
                </a:pPr>
                <a:endParaRPr lang="en-US" sz="1800" dirty="0">
                  <a:latin typeface="Arial" pitchFamily="-107" charset="0"/>
                  <a:ea typeface="+mn-ea"/>
                  <a:cs typeface="+mn-cs"/>
                </a:endParaRPr>
              </a:p>
            </p:txBody>
          </p:sp>
          <p:sp>
            <p:nvSpPr>
              <p:cNvPr id="373811" name="Freeform 51"/>
              <p:cNvSpPr>
                <a:spLocks/>
              </p:cNvSpPr>
              <p:nvPr userDrawn="1"/>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1"/>
                  </a:gs>
                </a:gsLst>
                <a:lin ang="5400000" scaled="1"/>
              </a:gradFill>
              <a:ln w="9525">
                <a:noFill/>
                <a:round/>
                <a:headEnd/>
                <a:tailEnd/>
              </a:ln>
            </p:spPr>
            <p:txBody>
              <a:bodyPr>
                <a:prstTxWarp prst="textNoShape">
                  <a:avLst/>
                </a:prstTxWarp>
              </a:bodyPr>
              <a:lstStyle/>
              <a:p>
                <a:pPr algn="ctr">
                  <a:defRPr/>
                </a:pPr>
                <a:endParaRPr lang="en-US" sz="1800" dirty="0">
                  <a:latin typeface="Arial" pitchFamily="-107" charset="0"/>
                  <a:ea typeface="+mn-ea"/>
                  <a:cs typeface="+mn-cs"/>
                </a:endParaRPr>
              </a:p>
            </p:txBody>
          </p:sp>
          <p:sp>
            <p:nvSpPr>
              <p:cNvPr id="373812" name="Freeform 52"/>
              <p:cNvSpPr>
                <a:spLocks noEditPoints="1"/>
              </p:cNvSpPr>
              <p:nvPr userDrawn="1"/>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1"/>
                  </a:gs>
                  <a:gs pos="100000">
                    <a:schemeClr val="bg1"/>
                  </a:gs>
                </a:gsLst>
                <a:lin ang="5400000" scaled="1"/>
              </a:gradFill>
              <a:ln w="9525">
                <a:noFill/>
                <a:round/>
                <a:headEnd/>
                <a:tailEnd/>
              </a:ln>
            </p:spPr>
            <p:txBody>
              <a:bodyPr>
                <a:prstTxWarp prst="textNoShape">
                  <a:avLst/>
                </a:prstTxWarp>
              </a:bodyPr>
              <a:lstStyle/>
              <a:p>
                <a:pPr algn="ctr">
                  <a:defRPr/>
                </a:pPr>
                <a:endParaRPr lang="en-US" sz="1800" dirty="0">
                  <a:latin typeface="Arial" pitchFamily="-107" charset="0"/>
                  <a:ea typeface="+mn-ea"/>
                  <a:cs typeface="+mn-cs"/>
                </a:endParaRPr>
              </a:p>
            </p:txBody>
          </p:sp>
          <p:sp>
            <p:nvSpPr>
              <p:cNvPr id="373813" name="Oval 53"/>
              <p:cNvSpPr>
                <a:spLocks noChangeArrowheads="1"/>
              </p:cNvSpPr>
              <p:nvPr userDrawn="1"/>
            </p:nvSpPr>
            <p:spPr bwMode="hidden">
              <a:xfrm>
                <a:off x="3910" y="3948"/>
                <a:ext cx="84" cy="53"/>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prstTxWarp prst="textNoShape">
                  <a:avLst/>
                </a:prstTxWarp>
              </a:bodyPr>
              <a:lstStyle/>
              <a:p>
                <a:pPr algn="ctr">
                  <a:defRPr/>
                </a:pPr>
                <a:endParaRPr lang="en-US" sz="1800" dirty="0">
                  <a:latin typeface="Arial" pitchFamily="-107" charset="0"/>
                  <a:ea typeface="+mn-ea"/>
                  <a:cs typeface="+mn-cs"/>
                </a:endParaRPr>
              </a:p>
            </p:txBody>
          </p:sp>
          <p:grpSp>
            <p:nvGrpSpPr>
              <p:cNvPr id="1075" name="Group 54"/>
              <p:cNvGrpSpPr>
                <a:grpSpLocks/>
              </p:cNvGrpSpPr>
              <p:nvPr userDrawn="1"/>
            </p:nvGrpSpPr>
            <p:grpSpPr bwMode="auto">
              <a:xfrm>
                <a:off x="4546" y="3608"/>
                <a:ext cx="518" cy="319"/>
                <a:chOff x="4546" y="3608"/>
                <a:chExt cx="518" cy="319"/>
              </a:xfrm>
            </p:grpSpPr>
            <p:sp>
              <p:nvSpPr>
                <p:cNvPr id="373815" name="Oval 55"/>
                <p:cNvSpPr>
                  <a:spLocks noChangeArrowheads="1"/>
                </p:cNvSpPr>
                <p:nvPr userDrawn="1"/>
              </p:nvSpPr>
              <p:spPr bwMode="hidden">
                <a:xfrm>
                  <a:off x="4546" y="3608"/>
                  <a:ext cx="518" cy="319"/>
                </a:xfrm>
                <a:prstGeom prst="ellipse">
                  <a:avLst/>
                </a:prstGeom>
                <a:gradFill rotWithShape="0">
                  <a:gsLst>
                    <a:gs pos="0">
                      <a:schemeClr val="accent1">
                        <a:gamma/>
                        <a:shade val="94118"/>
                        <a:invGamma/>
                      </a:schemeClr>
                    </a:gs>
                    <a:gs pos="100000">
                      <a:schemeClr val="accent1"/>
                    </a:gs>
                  </a:gsLst>
                  <a:lin ang="0" scaled="1"/>
                </a:gradFill>
                <a:ln w="9525">
                  <a:noFill/>
                  <a:round/>
                  <a:headEnd/>
                  <a:tailEnd/>
                </a:ln>
                <a:effectLst/>
              </p:spPr>
              <p:txBody>
                <a:bodyPr>
                  <a:prstTxWarp prst="textNoShape">
                    <a:avLst/>
                  </a:prstTxWarp>
                </a:bodyPr>
                <a:lstStyle/>
                <a:p>
                  <a:pPr algn="ctr">
                    <a:defRPr/>
                  </a:pPr>
                  <a:endParaRPr lang="en-US" sz="1800" dirty="0">
                    <a:latin typeface="Arial" pitchFamily="-107" charset="0"/>
                    <a:ea typeface="+mn-ea"/>
                    <a:cs typeface="+mn-cs"/>
                  </a:endParaRPr>
                </a:p>
              </p:txBody>
            </p:sp>
            <p:sp>
              <p:nvSpPr>
                <p:cNvPr id="373816" name="Oval 56"/>
                <p:cNvSpPr>
                  <a:spLocks noChangeArrowheads="1"/>
                </p:cNvSpPr>
                <p:nvPr userDrawn="1"/>
              </p:nvSpPr>
              <p:spPr bwMode="hidden">
                <a:xfrm>
                  <a:off x="4578" y="3630"/>
                  <a:ext cx="446" cy="271"/>
                </a:xfrm>
                <a:prstGeom prst="ellipse">
                  <a:avLst/>
                </a:prstGeom>
                <a:gradFill rotWithShape="0">
                  <a:gsLst>
                    <a:gs pos="0">
                      <a:schemeClr val="accent1">
                        <a:gamma/>
                        <a:tint val="96863"/>
                        <a:invGamma/>
                      </a:schemeClr>
                    </a:gs>
                    <a:gs pos="100000">
                      <a:schemeClr val="accent1"/>
                    </a:gs>
                  </a:gsLst>
                  <a:lin ang="5400000" scaled="1"/>
                </a:gradFill>
                <a:ln w="9525">
                  <a:noFill/>
                  <a:round/>
                  <a:headEnd/>
                  <a:tailEnd/>
                </a:ln>
                <a:effectLst/>
              </p:spPr>
              <p:txBody>
                <a:bodyPr>
                  <a:prstTxWarp prst="textNoShape">
                    <a:avLst/>
                  </a:prstTxWarp>
                </a:bodyPr>
                <a:lstStyle/>
                <a:p>
                  <a:pPr algn="ctr">
                    <a:defRPr/>
                  </a:pPr>
                  <a:endParaRPr lang="en-US" sz="1800" dirty="0">
                    <a:latin typeface="Arial" pitchFamily="-107" charset="0"/>
                    <a:ea typeface="+mn-ea"/>
                    <a:cs typeface="+mn-cs"/>
                  </a:endParaRPr>
                </a:p>
              </p:txBody>
            </p:sp>
            <p:sp>
              <p:nvSpPr>
                <p:cNvPr id="373817" name="Oval 57"/>
                <p:cNvSpPr>
                  <a:spLocks noChangeArrowheads="1"/>
                </p:cNvSpPr>
                <p:nvPr userDrawn="1"/>
              </p:nvSpPr>
              <p:spPr bwMode="hidden">
                <a:xfrm>
                  <a:off x="4610" y="3650"/>
                  <a:ext cx="386" cy="233"/>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prstTxWarp prst="textNoShape">
                    <a:avLst/>
                  </a:prstTxWarp>
                </a:bodyPr>
                <a:lstStyle/>
                <a:p>
                  <a:pPr algn="ctr">
                    <a:defRPr/>
                  </a:pPr>
                  <a:endParaRPr lang="en-US" sz="1800" dirty="0">
                    <a:latin typeface="Arial" pitchFamily="-107" charset="0"/>
                    <a:ea typeface="+mn-ea"/>
                    <a:cs typeface="+mn-cs"/>
                  </a:endParaRPr>
                </a:p>
              </p:txBody>
            </p:sp>
            <p:sp>
              <p:nvSpPr>
                <p:cNvPr id="373818" name="Oval 58"/>
                <p:cNvSpPr>
                  <a:spLocks noChangeArrowheads="1"/>
                </p:cNvSpPr>
                <p:nvPr userDrawn="1"/>
              </p:nvSpPr>
              <p:spPr bwMode="hidden">
                <a:xfrm>
                  <a:off x="4654" y="3678"/>
                  <a:ext cx="298" cy="177"/>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prstTxWarp prst="textNoShape">
                    <a:avLst/>
                  </a:prstTxWarp>
                </a:bodyPr>
                <a:lstStyle/>
                <a:p>
                  <a:pPr algn="ctr">
                    <a:defRPr/>
                  </a:pPr>
                  <a:endParaRPr lang="en-US" sz="1800" dirty="0">
                    <a:latin typeface="Arial" pitchFamily="-107" charset="0"/>
                    <a:ea typeface="+mn-ea"/>
                    <a:cs typeface="+mn-cs"/>
                  </a:endParaRPr>
                </a:p>
              </p:txBody>
            </p:sp>
            <p:sp>
              <p:nvSpPr>
                <p:cNvPr id="373819" name="Oval 59"/>
                <p:cNvSpPr>
                  <a:spLocks noChangeArrowheads="1"/>
                </p:cNvSpPr>
                <p:nvPr userDrawn="1"/>
              </p:nvSpPr>
              <p:spPr bwMode="hidden">
                <a:xfrm>
                  <a:off x="4690" y="3698"/>
                  <a:ext cx="222" cy="139"/>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prstTxWarp prst="textNoShape">
                    <a:avLst/>
                  </a:prstTxWarp>
                </a:bodyPr>
                <a:lstStyle/>
                <a:p>
                  <a:pPr algn="ctr">
                    <a:defRPr/>
                  </a:pPr>
                  <a:endParaRPr lang="en-US" sz="1800" dirty="0">
                    <a:latin typeface="Arial" pitchFamily="-107" charset="0"/>
                    <a:ea typeface="+mn-ea"/>
                    <a:cs typeface="+mn-cs"/>
                  </a:endParaRPr>
                </a:p>
              </p:txBody>
            </p:sp>
            <p:sp>
              <p:nvSpPr>
                <p:cNvPr id="373820" name="Oval 60"/>
                <p:cNvSpPr>
                  <a:spLocks noChangeArrowheads="1"/>
                </p:cNvSpPr>
                <p:nvPr userDrawn="1"/>
              </p:nvSpPr>
              <p:spPr bwMode="hidden">
                <a:xfrm>
                  <a:off x="4738" y="3728"/>
                  <a:ext cx="126" cy="81"/>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prstTxWarp prst="textNoShape">
                    <a:avLst/>
                  </a:prstTxWarp>
                </a:bodyPr>
                <a:lstStyle/>
                <a:p>
                  <a:pPr algn="ctr">
                    <a:defRPr/>
                  </a:pPr>
                  <a:endParaRPr lang="en-US" sz="1800" dirty="0">
                    <a:latin typeface="Arial" pitchFamily="-107" charset="0"/>
                    <a:ea typeface="+mn-ea"/>
                    <a:cs typeface="+mn-cs"/>
                  </a:endParaRPr>
                </a:p>
              </p:txBody>
            </p:sp>
          </p:grpSp>
          <p:grpSp>
            <p:nvGrpSpPr>
              <p:cNvPr id="1076" name="Group 61"/>
              <p:cNvGrpSpPr>
                <a:grpSpLocks/>
              </p:cNvGrpSpPr>
              <p:nvPr userDrawn="1"/>
            </p:nvGrpSpPr>
            <p:grpSpPr bwMode="auto">
              <a:xfrm>
                <a:off x="5381" y="3085"/>
                <a:ext cx="227" cy="132"/>
                <a:chOff x="5381" y="3085"/>
                <a:chExt cx="227" cy="132"/>
              </a:xfrm>
            </p:grpSpPr>
            <p:sp>
              <p:nvSpPr>
                <p:cNvPr id="373822" name="Oval 62"/>
                <p:cNvSpPr>
                  <a:spLocks noChangeArrowheads="1"/>
                </p:cNvSpPr>
                <p:nvPr userDrawn="1"/>
              </p:nvSpPr>
              <p:spPr bwMode="hidden">
                <a:xfrm>
                  <a:off x="5381" y="3085"/>
                  <a:ext cx="227" cy="132"/>
                </a:xfrm>
                <a:prstGeom prst="ellipse">
                  <a:avLst/>
                </a:prstGeom>
                <a:gradFill rotWithShape="0">
                  <a:gsLst>
                    <a:gs pos="0">
                      <a:schemeClr val="bg1"/>
                    </a:gs>
                    <a:gs pos="100000">
                      <a:schemeClr val="accent1"/>
                    </a:gs>
                  </a:gsLst>
                  <a:lin ang="5400000" scaled="1"/>
                </a:gradFill>
                <a:ln w="9525">
                  <a:noFill/>
                  <a:round/>
                  <a:headEnd/>
                  <a:tailEnd/>
                </a:ln>
                <a:effectLst/>
              </p:spPr>
              <p:txBody>
                <a:bodyPr>
                  <a:prstTxWarp prst="textNoShape">
                    <a:avLst/>
                  </a:prstTxWarp>
                </a:bodyPr>
                <a:lstStyle/>
                <a:p>
                  <a:pPr algn="ctr">
                    <a:defRPr/>
                  </a:pPr>
                  <a:endParaRPr lang="en-US" sz="1800" dirty="0">
                    <a:latin typeface="Arial" pitchFamily="-107" charset="0"/>
                    <a:ea typeface="+mn-ea"/>
                    <a:cs typeface="+mn-cs"/>
                  </a:endParaRPr>
                </a:p>
              </p:txBody>
            </p:sp>
            <p:sp>
              <p:nvSpPr>
                <p:cNvPr id="373823" name="Oval 63"/>
                <p:cNvSpPr>
                  <a:spLocks noChangeArrowheads="1"/>
                </p:cNvSpPr>
                <p:nvPr userDrawn="1"/>
              </p:nvSpPr>
              <p:spPr bwMode="hidden">
                <a:xfrm>
                  <a:off x="5403" y="3099"/>
                  <a:ext cx="182" cy="102"/>
                </a:xfrm>
                <a:prstGeom prst="ellipse">
                  <a:avLst/>
                </a:prstGeom>
                <a:gradFill rotWithShape="0">
                  <a:gsLst>
                    <a:gs pos="0">
                      <a:schemeClr val="accent1"/>
                    </a:gs>
                    <a:gs pos="100000">
                      <a:schemeClr val="bg1"/>
                    </a:gs>
                  </a:gsLst>
                  <a:lin ang="5400000" scaled="1"/>
                </a:gradFill>
                <a:ln w="9525">
                  <a:noFill/>
                  <a:round/>
                  <a:headEnd/>
                  <a:tailEnd/>
                </a:ln>
                <a:effectLst/>
              </p:spPr>
              <p:txBody>
                <a:bodyPr>
                  <a:prstTxWarp prst="textNoShape">
                    <a:avLst/>
                  </a:prstTxWarp>
                </a:bodyPr>
                <a:lstStyle/>
                <a:p>
                  <a:pPr algn="ctr">
                    <a:defRPr/>
                  </a:pPr>
                  <a:endParaRPr lang="en-US" sz="1800" dirty="0">
                    <a:latin typeface="Arial" pitchFamily="-107" charset="0"/>
                    <a:ea typeface="+mn-ea"/>
                    <a:cs typeface="+mn-cs"/>
                  </a:endParaRPr>
                </a:p>
              </p:txBody>
            </p:sp>
            <p:sp>
              <p:nvSpPr>
                <p:cNvPr id="373824" name="Oval 64"/>
                <p:cNvSpPr>
                  <a:spLocks noChangeArrowheads="1"/>
                </p:cNvSpPr>
                <p:nvPr userDrawn="1"/>
              </p:nvSpPr>
              <p:spPr bwMode="hidden">
                <a:xfrm>
                  <a:off x="5431" y="3109"/>
                  <a:ext cx="125" cy="82"/>
                </a:xfrm>
                <a:prstGeom prst="ellipse">
                  <a:avLst/>
                </a:prstGeom>
                <a:gradFill rotWithShape="0">
                  <a:gsLst>
                    <a:gs pos="0">
                      <a:schemeClr val="bg1"/>
                    </a:gs>
                    <a:gs pos="100000">
                      <a:schemeClr val="accent1"/>
                    </a:gs>
                  </a:gsLst>
                  <a:lin ang="5400000" scaled="1"/>
                </a:gradFill>
                <a:ln w="9525">
                  <a:noFill/>
                  <a:round/>
                  <a:headEnd/>
                  <a:tailEnd/>
                </a:ln>
                <a:effectLst/>
              </p:spPr>
              <p:txBody>
                <a:bodyPr>
                  <a:prstTxWarp prst="textNoShape">
                    <a:avLst/>
                  </a:prstTxWarp>
                </a:bodyPr>
                <a:lstStyle/>
                <a:p>
                  <a:pPr algn="ctr">
                    <a:defRPr/>
                  </a:pPr>
                  <a:endParaRPr lang="en-US" sz="1800" dirty="0">
                    <a:latin typeface="Arial" pitchFamily="-107" charset="0"/>
                    <a:ea typeface="+mn-ea"/>
                    <a:cs typeface="+mn-cs"/>
                  </a:endParaRPr>
                </a:p>
              </p:txBody>
            </p:sp>
            <p:sp>
              <p:nvSpPr>
                <p:cNvPr id="373825" name="Oval 65"/>
                <p:cNvSpPr>
                  <a:spLocks noChangeArrowheads="1"/>
                </p:cNvSpPr>
                <p:nvPr userDrawn="1"/>
              </p:nvSpPr>
              <p:spPr bwMode="hidden">
                <a:xfrm>
                  <a:off x="5458" y="3125"/>
                  <a:ext cx="73" cy="47"/>
                </a:xfrm>
                <a:prstGeom prst="ellipse">
                  <a:avLst/>
                </a:prstGeom>
                <a:gradFill rotWithShape="0">
                  <a:gsLst>
                    <a:gs pos="0">
                      <a:schemeClr val="accent1"/>
                    </a:gs>
                    <a:gs pos="100000">
                      <a:schemeClr val="bg1"/>
                    </a:gs>
                  </a:gsLst>
                  <a:lin ang="5400000" scaled="1"/>
                </a:gradFill>
                <a:ln w="9525">
                  <a:noFill/>
                  <a:round/>
                  <a:headEnd/>
                  <a:tailEnd/>
                </a:ln>
                <a:effectLst/>
              </p:spPr>
              <p:txBody>
                <a:bodyPr>
                  <a:prstTxWarp prst="textNoShape">
                    <a:avLst/>
                  </a:prstTxWarp>
                </a:bodyPr>
                <a:lstStyle/>
                <a:p>
                  <a:pPr algn="ctr">
                    <a:defRPr/>
                  </a:pPr>
                  <a:endParaRPr lang="en-US" sz="1800" dirty="0">
                    <a:latin typeface="Arial" pitchFamily="-107" charset="0"/>
                    <a:ea typeface="+mn-ea"/>
                    <a:cs typeface="+mn-cs"/>
                  </a:endParaRPr>
                </a:p>
              </p:txBody>
            </p:sp>
          </p:grpSp>
        </p:grpSp>
      </p:grpSp>
      <p:sp>
        <p:nvSpPr>
          <p:cNvPr id="373826" name="Rectangle 66"/>
          <p:cNvSpPr>
            <a:spLocks noGrp="1" noChangeArrowheads="1"/>
          </p:cNvSpPr>
          <p:nvPr>
            <p:ph type="title"/>
          </p:nvPr>
        </p:nvSpPr>
        <p:spPr bwMode="black">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ltLang="ja-JP"/>
              <a:t>Click to edit Master title style</a:t>
            </a:r>
          </a:p>
        </p:txBody>
      </p:sp>
      <p:sp>
        <p:nvSpPr>
          <p:cNvPr id="373827" name="Rectangle 67"/>
          <p:cNvSpPr>
            <a:spLocks noGrp="1" noChangeArrowheads="1"/>
          </p:cNvSpPr>
          <p:nvPr>
            <p:ph type="dt" sz="half" idx="2"/>
          </p:nvPr>
        </p:nvSpPr>
        <p:spPr bwMode="black">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a:effectLst>
                  <a:outerShdw blurRad="38100" dist="38100" dir="2700000" algn="tl">
                    <a:srgbClr val="000000"/>
                  </a:outerShdw>
                </a:effectLst>
                <a:latin typeface="Arial" pitchFamily="-107" charset="0"/>
                <a:ea typeface="ＭＳ Ｐゴシック" pitchFamily="-107" charset="-128"/>
                <a:cs typeface="ＭＳ Ｐゴシック" pitchFamily="-107" charset="-128"/>
              </a:defRPr>
            </a:lvl1pPr>
          </a:lstStyle>
          <a:p>
            <a:pPr>
              <a:defRPr/>
            </a:pPr>
            <a:endParaRPr lang="en-US" altLang="ja-JP"/>
          </a:p>
        </p:txBody>
      </p:sp>
      <p:sp>
        <p:nvSpPr>
          <p:cNvPr id="373828" name="Rectangle 68"/>
          <p:cNvSpPr>
            <a:spLocks noGrp="1" noChangeArrowheads="1"/>
          </p:cNvSpPr>
          <p:nvPr>
            <p:ph type="ftr" sz="quarter" idx="3"/>
          </p:nvPr>
        </p:nvSpPr>
        <p:spPr bwMode="black">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latin typeface="Arial" pitchFamily="-107" charset="0"/>
                <a:ea typeface="ＭＳ Ｐゴシック" pitchFamily="-107" charset="-128"/>
                <a:cs typeface="ＭＳ Ｐゴシック" pitchFamily="-107" charset="-128"/>
              </a:defRPr>
            </a:lvl1pPr>
          </a:lstStyle>
          <a:p>
            <a:pPr>
              <a:defRPr/>
            </a:pPr>
            <a:endParaRPr lang="en-US" altLang="ja-JP"/>
          </a:p>
        </p:txBody>
      </p:sp>
      <p:sp>
        <p:nvSpPr>
          <p:cNvPr id="373829" name="Rectangle 69"/>
          <p:cNvSpPr>
            <a:spLocks noGrp="1" noChangeArrowheads="1"/>
          </p:cNvSpPr>
          <p:nvPr>
            <p:ph type="sldNum" sz="quarter" idx="4"/>
          </p:nvPr>
        </p:nvSpPr>
        <p:spPr bwMode="black">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latin typeface="Arial" pitchFamily="-107" charset="0"/>
                <a:ea typeface="ＭＳ Ｐゴシック" pitchFamily="-107" charset="-128"/>
                <a:cs typeface="ＭＳ Ｐゴシック" pitchFamily="-107" charset="-128"/>
              </a:defRPr>
            </a:lvl1pPr>
          </a:lstStyle>
          <a:p>
            <a:pPr>
              <a:defRPr/>
            </a:pPr>
            <a:fld id="{AB491B98-60FE-8E4A-A964-FA12A07EB47B}" type="slidenum">
              <a:rPr lang="en-US" altLang="ja-JP"/>
              <a:pPr>
                <a:defRPr/>
              </a:pPr>
              <a:t>‹#›</a:t>
            </a:fld>
            <a:endParaRPr lang="en-US" altLang="ja-JP" dirty="0"/>
          </a:p>
        </p:txBody>
      </p:sp>
      <p:sp>
        <p:nvSpPr>
          <p:cNvPr id="373830" name="Rectangle 70"/>
          <p:cNvSpPr>
            <a:spLocks noGrp="1" noChangeArrowheads="1"/>
          </p:cNvSpPr>
          <p:nvPr>
            <p:ph type="body" idx="1"/>
          </p:nvPr>
        </p:nvSpPr>
        <p:spPr bwMode="black">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Tree>
  </p:cSld>
  <p:clrMap bg1="dk2" tx1="lt1" bg2="dk1" tx2="lt2" accent1="accent1" accent2="accent2" accent3="accent3" accent4="accent4" accent5="accent5" accent6="accent6" hlink="hlink" folHlink="folHlink"/>
  <p:sldLayoutIdLst>
    <p:sldLayoutId id="2147484265" r:id="rId1"/>
    <p:sldLayoutId id="2147484251" r:id="rId2"/>
    <p:sldLayoutId id="2147484252" r:id="rId3"/>
    <p:sldLayoutId id="2147484253" r:id="rId4"/>
    <p:sldLayoutId id="2147484254" r:id="rId5"/>
    <p:sldLayoutId id="2147484255" r:id="rId6"/>
    <p:sldLayoutId id="2147484256" r:id="rId7"/>
    <p:sldLayoutId id="2147484257" r:id="rId8"/>
    <p:sldLayoutId id="2147484258" r:id="rId9"/>
    <p:sldLayoutId id="2147484259" r:id="rId10"/>
    <p:sldLayoutId id="2147484260" r:id="rId11"/>
    <p:sldLayoutId id="2147484261" r:id="rId12"/>
    <p:sldLayoutId id="2147484262" r:id="rId13"/>
  </p:sldLayoutIdLst>
  <p:timing>
    <p:tnLst>
      <p:par>
        <p:cT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07"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07"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07"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07" charset="0"/>
          <a:ea typeface="ＭＳ Ｐゴシック" pitchFamily="-109" charset="-128"/>
          <a:cs typeface="ＭＳ Ｐゴシック" pitchFamily="-109"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107"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107"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107"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107" charset="0"/>
        </a:defRPr>
      </a:lvl9pPr>
    </p:titleStyle>
    <p:bodyStyle>
      <a:lvl1pPr marL="342900" indent="-342900" algn="l" rtl="0" eaLnBrk="0" fontAlgn="base" hangingPunct="0">
        <a:spcBef>
          <a:spcPct val="20000"/>
        </a:spcBef>
        <a:spcAft>
          <a:spcPct val="0"/>
        </a:spcAft>
        <a:buClr>
          <a:schemeClr val="hlink"/>
        </a:buClr>
        <a:buSzPct val="80000"/>
        <a:buFont typeface="Wingdings" charset="2"/>
        <a:buChar char="Ø"/>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50000"/>
        <a:buFont typeface="Wingdings" charset="2"/>
        <a:buChar char="l"/>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ＭＳ Ｐゴシック" pitchFamily="-107" charset="-128"/>
        </a:defRPr>
      </a:lvl3pPr>
      <a:lvl4pPr marL="1600200" indent="-228600" algn="l" rtl="0" eaLnBrk="0" fontAlgn="base" hangingPunct="0">
        <a:spcBef>
          <a:spcPct val="20000"/>
        </a:spcBef>
        <a:spcAft>
          <a:spcPct val="0"/>
        </a:spcAft>
        <a:buClr>
          <a:schemeClr val="folHlink"/>
        </a:buClr>
        <a:buSzPct val="50000"/>
        <a:buFont typeface="Wingdings" charset="2"/>
        <a:buChar char="l"/>
        <a:defRPr sz="2000">
          <a:solidFill>
            <a:schemeClr val="tx1"/>
          </a:solidFill>
          <a:effectLst>
            <a:outerShdw blurRad="38100" dist="38100" dir="2700000" algn="tl">
              <a:srgbClr val="000000"/>
            </a:outerShdw>
          </a:effectLst>
          <a:latin typeface="+mn-lt"/>
          <a:ea typeface="ＭＳ Ｐゴシック" pitchFamily="-107" charset="-128"/>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07" charset="-128"/>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24.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2.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oleObject" Target="../embeddings/Microsoft_Excel_97_-_2004_Worksheet1.xls"/><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oleObject" Target="../embeddings/Microsoft_Excel_97_-_2004_Worksheet2.xls"/><Relationship Id="rId1" Type="http://schemas.openxmlformats.org/officeDocument/2006/relationships/vmlDrawing" Target="../drawings/vmlDrawing3.vml"/><Relationship Id="rId2"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oleObject" Target="../embeddings/Microsoft_Excel_97_-_2004_Worksheet3.xls"/><Relationship Id="rId1" Type="http://schemas.openxmlformats.org/officeDocument/2006/relationships/vmlDrawing" Target="../drawings/vmlDrawing4.vml"/><Relationship Id="rId2"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oleObject" Target="../embeddings/Microsoft_Excel_97_-_2004_Worksheet4.xls"/><Relationship Id="rId1" Type="http://schemas.openxmlformats.org/officeDocument/2006/relationships/vmlDrawing" Target="../drawings/vmlDrawing5.vml"/><Relationship Id="rId2"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7.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18.jpeg"/></Relationships>
</file>

<file path=ppt/slides/_rels/slide37.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38.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eg"/><Relationship Id="rId1" Type="http://schemas.openxmlformats.org/officeDocument/2006/relationships/slideLayout" Target="../slideLayouts/slideLayout4.xml"/><Relationship Id="rId2" Type="http://schemas.openxmlformats.org/officeDocument/2006/relationships/image" Target="../media/image22.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4.xml.rels><?xml version="1.0" encoding="UTF-8" standalone="yes"?>
<Relationships xmlns="http://schemas.openxmlformats.org/package/2006/relationships"><Relationship Id="rId1" Type="http://schemas.openxmlformats.org/officeDocument/2006/relationships/vmlDrawing" Target="../drawings/vmlDrawing1.vml"/><Relationship Id="rId2" Type="http://schemas.openxmlformats.org/officeDocument/2006/relationships/slideLayout" Target="../slideLayouts/slideLayout2.xml"/><Relationship Id="rId3" Type="http://schemas.openxmlformats.org/officeDocument/2006/relationships/oleObject" Target="???"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tiff"/><Relationship Id="rId3" Type="http://schemas.openxmlformats.org/officeDocument/2006/relationships/image" Target="../media/image26.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 Id="rId3" Type="http://schemas.openxmlformats.org/officeDocument/2006/relationships/image" Target="../media/image28.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1.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tiff"/><Relationship Id="rId3" Type="http://schemas.openxmlformats.org/officeDocument/2006/relationships/image" Target="../media/image36.tiff"/></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20.xml"/><Relationship Id="rId4" Type="http://schemas.openxmlformats.org/officeDocument/2006/relationships/oleObject" Target="../embeddings/Microsoft_Excel_97_-_2004_Worksheet5.xls"/><Relationship Id="rId1" Type="http://schemas.openxmlformats.org/officeDocument/2006/relationships/vmlDrawing" Target="../drawings/vmlDrawing6.vml"/><Relationship Id="rId2"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21.xml"/><Relationship Id="rId4" Type="http://schemas.openxmlformats.org/officeDocument/2006/relationships/oleObject" Target="../embeddings/Microsoft_Excel_97_-_2004_Worksheet6.xls"/><Relationship Id="rId1" Type="http://schemas.openxmlformats.org/officeDocument/2006/relationships/vmlDrawing" Target="../drawings/vmlDrawing7.vml"/><Relationship Id="rId2"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 Id="rId3" Type="http://schemas.openxmlformats.org/officeDocument/2006/relationships/image" Target="../media/image3.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9.pdf"/><Relationship Id="rId4" Type="http://schemas.openxmlformats.org/officeDocument/2006/relationships/image" Target="../media/image40.png"/><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eg"/><Relationship Id="rId3" Type="http://schemas.openxmlformats.org/officeDocument/2006/relationships/image" Target="../media/image46.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solidFill>
                  <a:srgbClr val="FF0000"/>
                </a:solidFill>
              </a:rPr>
              <a:t>Designing Healthy Communities</a:t>
            </a:r>
            <a:endParaRPr lang="en-US" sz="4000" dirty="0">
              <a:solidFill>
                <a:srgbClr val="FF0000"/>
              </a:solidFill>
            </a:endParaRPr>
          </a:p>
        </p:txBody>
      </p:sp>
      <p:sp>
        <p:nvSpPr>
          <p:cNvPr id="3" name="Content Placeholder 2"/>
          <p:cNvSpPr>
            <a:spLocks noGrp="1"/>
          </p:cNvSpPr>
          <p:nvPr>
            <p:ph idx="1"/>
          </p:nvPr>
        </p:nvSpPr>
        <p:spPr>
          <a:xfrm>
            <a:off x="304800" y="4419600"/>
            <a:ext cx="8229600" cy="1371600"/>
          </a:xfrm>
        </p:spPr>
        <p:txBody>
          <a:bodyPr/>
          <a:lstStyle/>
          <a:p>
            <a:pPr algn="ctr">
              <a:buNone/>
            </a:pPr>
            <a:r>
              <a:rPr lang="en-US" sz="2600" dirty="0" smtClean="0"/>
              <a:t>Steven Reed Johnson, Ph.D.</a:t>
            </a:r>
          </a:p>
          <a:p>
            <a:pPr algn="ctr">
              <a:buNone/>
            </a:pPr>
            <a:r>
              <a:rPr lang="en-US" sz="2600" dirty="0" smtClean="0"/>
              <a:t>Research Fellow, Cairns Institute, James Cook University</a:t>
            </a:r>
          </a:p>
          <a:p>
            <a:pPr algn="ctr">
              <a:buNone/>
            </a:pPr>
            <a:endParaRPr lang="en-US" sz="2600" dirty="0"/>
          </a:p>
        </p:txBody>
      </p:sp>
      <p:sp>
        <p:nvSpPr>
          <p:cNvPr id="4" name="TextBox 3"/>
          <p:cNvSpPr txBox="1"/>
          <p:nvPr/>
        </p:nvSpPr>
        <p:spPr>
          <a:xfrm>
            <a:off x="2362200" y="1981200"/>
            <a:ext cx="4768453" cy="1569660"/>
          </a:xfrm>
          <a:prstGeom prst="rect">
            <a:avLst/>
          </a:prstGeom>
          <a:noFill/>
        </p:spPr>
        <p:txBody>
          <a:bodyPr wrap="none" rtlCol="0">
            <a:spAutoFit/>
          </a:bodyPr>
          <a:lstStyle/>
          <a:p>
            <a:pPr algn="ctr"/>
            <a:r>
              <a:rPr lang="en-US" sz="3200" dirty="0" smtClean="0"/>
              <a:t>Gold Coast Primary Care</a:t>
            </a:r>
          </a:p>
          <a:p>
            <a:pPr algn="ctr"/>
            <a:r>
              <a:rPr lang="en-US" sz="3200" dirty="0" smtClean="0"/>
              <a:t>Workshop</a:t>
            </a:r>
          </a:p>
          <a:p>
            <a:pPr algn="ctr"/>
            <a:r>
              <a:rPr lang="en-US" sz="3200" dirty="0" smtClean="0"/>
              <a:t>August, 2012</a:t>
            </a:r>
            <a:endParaRPr lang="en-US" sz="32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A Capitalism Quiz</a:t>
            </a:r>
            <a:endParaRPr lang="en-US" dirty="0"/>
          </a:p>
        </p:txBody>
      </p:sp>
      <p:sp>
        <p:nvSpPr>
          <p:cNvPr id="3" name="Content Placeholder 2"/>
          <p:cNvSpPr>
            <a:spLocks noGrp="1"/>
          </p:cNvSpPr>
          <p:nvPr>
            <p:ph idx="1"/>
          </p:nvPr>
        </p:nvSpPr>
        <p:spPr/>
        <p:txBody>
          <a:bodyPr/>
          <a:lstStyle/>
          <a:p>
            <a:pPr>
              <a:defRPr/>
            </a:pPr>
            <a:r>
              <a:rPr lang="en-US" dirty="0" smtClean="0"/>
              <a:t>Where is the closest mall?</a:t>
            </a:r>
          </a:p>
          <a:p>
            <a:pPr>
              <a:defRPr/>
            </a:pPr>
            <a:r>
              <a:rPr lang="en-US" dirty="0" smtClean="0"/>
              <a:t>Are there more Starbucks or 7/11s in America?</a:t>
            </a:r>
          </a:p>
          <a:p>
            <a:pPr>
              <a:defRPr/>
            </a:pPr>
            <a:r>
              <a:rPr lang="en-US" dirty="0" smtClean="0"/>
              <a:t>What is the stock market?</a:t>
            </a:r>
          </a:p>
          <a:p>
            <a:pPr>
              <a:defRPr/>
            </a:pPr>
            <a:r>
              <a:rPr lang="en-US" dirty="0" smtClean="0"/>
              <a:t>Who are the ten richest people in America?</a:t>
            </a:r>
          </a:p>
          <a:p>
            <a:pPr>
              <a:defRPr/>
            </a:pPr>
            <a:r>
              <a:rPr lang="en-US" dirty="0" smtClean="0"/>
              <a:t>Who are the ten most powerful?  Is there an overlap?  If so why?</a:t>
            </a:r>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8802" name="Rectangle 2"/>
          <p:cNvSpPr>
            <a:spLocks noGrp="1" noChangeArrowheads="1"/>
          </p:cNvSpPr>
          <p:nvPr>
            <p:ph type="title"/>
          </p:nvPr>
        </p:nvSpPr>
        <p:spPr/>
        <p:txBody>
          <a:bodyPr/>
          <a:lstStyle/>
          <a:p>
            <a:pPr>
              <a:defRPr/>
            </a:pPr>
            <a:r>
              <a:rPr lang="en-US" dirty="0">
                <a:ea typeface="+mj-ea"/>
                <a:cs typeface="+mj-cs"/>
              </a:rPr>
              <a:t>What is civil society?</a:t>
            </a:r>
          </a:p>
        </p:txBody>
      </p:sp>
      <p:sp>
        <p:nvSpPr>
          <p:cNvPr id="588803" name="Rectangle 3"/>
          <p:cNvSpPr>
            <a:spLocks noGrp="1" noChangeArrowheads="1"/>
          </p:cNvSpPr>
          <p:nvPr>
            <p:ph type="body" idx="1"/>
          </p:nvPr>
        </p:nvSpPr>
        <p:spPr/>
        <p:txBody>
          <a:bodyPr/>
          <a:lstStyle/>
          <a:p>
            <a:pPr>
              <a:defRPr/>
            </a:pPr>
            <a:r>
              <a:rPr lang="en-US" sz="2400" dirty="0">
                <a:ea typeface="+mn-ea"/>
                <a:cs typeface="+mn-cs"/>
              </a:rPr>
              <a:t>Civil society is the domain that can potentially mediate between the state and private sectors and offer people a space for activity that is simultaneously voluntary and public. It is a space that unites the virtue of the private sector--liberty--with the virtue of the public sector--concern for the general good. That is, it is public without being coercive or bureaucratic and voluntary without being privatized or</a:t>
            </a:r>
            <a:r>
              <a:rPr lang="en-US" dirty="0">
                <a:ea typeface="+mn-ea"/>
                <a:cs typeface="+mn-cs"/>
              </a:rPr>
              <a:t> </a:t>
            </a:r>
            <a:r>
              <a:rPr lang="en-US" sz="2400" dirty="0">
                <a:ea typeface="+mn-ea"/>
                <a:cs typeface="+mn-cs"/>
              </a:rPr>
              <a:t>commercial</a:t>
            </a:r>
            <a:r>
              <a:rPr lang="en-US" dirty="0">
                <a:ea typeface="+mn-ea"/>
                <a:cs typeface="+mn-cs"/>
              </a:rPr>
              <a:t>.</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a:srcRect/>
          <a:stretch>
            <a:fillRect/>
          </a:stretch>
        </p:blipFill>
        <p:spPr bwMode="auto">
          <a:xfrm>
            <a:off x="1368425" y="541338"/>
            <a:ext cx="6400800" cy="5778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The Commons</a:t>
            </a:r>
            <a:endParaRPr lang="en-US" dirty="0"/>
          </a:p>
        </p:txBody>
      </p:sp>
      <p:sp>
        <p:nvSpPr>
          <p:cNvPr id="3" name="Content Placeholder 2"/>
          <p:cNvSpPr>
            <a:spLocks noGrp="1"/>
          </p:cNvSpPr>
          <p:nvPr>
            <p:ph idx="1"/>
          </p:nvPr>
        </p:nvSpPr>
        <p:spPr/>
        <p:txBody>
          <a:bodyPr/>
          <a:lstStyle/>
          <a:p>
            <a:pPr>
              <a:defRPr/>
            </a:pPr>
            <a:r>
              <a:rPr lang="en-US" dirty="0" smtClean="0"/>
              <a:t>Rousseau argued that people were not complete until they participated in civic life</a:t>
            </a:r>
          </a:p>
          <a:p>
            <a:pPr>
              <a:defRPr/>
            </a:pPr>
            <a:r>
              <a:rPr lang="en-US" dirty="0" err="1" smtClean="0"/>
              <a:t>Putnum</a:t>
            </a:r>
            <a:r>
              <a:rPr lang="en-US" dirty="0" smtClean="0"/>
              <a:t> likewise documents a correlation between social capital and community participation</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a:defRPr/>
            </a:pPr>
            <a:r>
              <a:rPr lang="en-US" dirty="0" err="1">
                <a:ea typeface="+mj-ea"/>
                <a:cs typeface="+mj-cs"/>
              </a:rPr>
              <a:t>DeTocqueville’s</a:t>
            </a:r>
            <a:r>
              <a:rPr lang="en-US" dirty="0">
                <a:ea typeface="+mj-ea"/>
                <a:cs typeface="+mj-cs"/>
              </a:rPr>
              <a:t> America</a:t>
            </a:r>
          </a:p>
        </p:txBody>
      </p:sp>
      <p:sp>
        <p:nvSpPr>
          <p:cNvPr id="18435" name="Rectangle 3"/>
          <p:cNvSpPr>
            <a:spLocks noGrp="1" noChangeArrowheads="1"/>
          </p:cNvSpPr>
          <p:nvPr>
            <p:ph type="body" idx="1"/>
          </p:nvPr>
        </p:nvSpPr>
        <p:spPr/>
        <p:txBody>
          <a:bodyPr/>
          <a:lstStyle/>
          <a:p>
            <a:pPr>
              <a:lnSpc>
                <a:spcPct val="90000"/>
              </a:lnSpc>
              <a:defRPr/>
            </a:pPr>
            <a:r>
              <a:rPr lang="en-US" sz="2800">
                <a:ea typeface="+mn-ea"/>
                <a:cs typeface="+mn-cs"/>
              </a:rPr>
              <a:t>Viewing birth of democracy, wondering:</a:t>
            </a:r>
          </a:p>
          <a:p>
            <a:pPr>
              <a:lnSpc>
                <a:spcPct val="90000"/>
              </a:lnSpc>
              <a:defRPr/>
            </a:pPr>
            <a:r>
              <a:rPr lang="en-US" sz="2800">
                <a:ea typeface="+mn-ea"/>
                <a:cs typeface="+mn-cs"/>
              </a:rPr>
              <a:t>As people can no longer be self sufficient where will they turn?</a:t>
            </a:r>
          </a:p>
          <a:p>
            <a:pPr>
              <a:lnSpc>
                <a:spcPct val="90000"/>
              </a:lnSpc>
              <a:defRPr/>
            </a:pPr>
            <a:r>
              <a:rPr lang="en-US" sz="2800">
                <a:ea typeface="+mn-ea"/>
                <a:cs typeface="+mn-cs"/>
              </a:rPr>
              <a:t>If people turn to government then society will be more regulated and restrictive</a:t>
            </a:r>
          </a:p>
          <a:p>
            <a:pPr>
              <a:lnSpc>
                <a:spcPct val="90000"/>
              </a:lnSpc>
              <a:defRPr/>
            </a:pPr>
            <a:r>
              <a:rPr lang="en-US" sz="2800">
                <a:ea typeface="+mn-ea"/>
                <a:cs typeface="+mn-cs"/>
              </a:rPr>
              <a:t>Importance of civic associations to keep a democracy innovative and not over-procedural</a:t>
            </a:r>
          </a:p>
          <a:p>
            <a:pPr>
              <a:lnSpc>
                <a:spcPct val="90000"/>
              </a:lnSpc>
              <a:defRPr/>
            </a:pPr>
            <a:endParaRPr lang="en-US" sz="2800">
              <a:ea typeface="+mn-ea"/>
              <a:cs typeface="+mn-cs"/>
            </a:endParaRPr>
          </a:p>
          <a:p>
            <a:pPr>
              <a:lnSpc>
                <a:spcPct val="90000"/>
              </a:lnSpc>
              <a:defRPr/>
            </a:pPr>
            <a:endParaRPr lang="en-US" sz="2800">
              <a:ea typeface="+mn-ea"/>
              <a:cs typeface="+mn-cs"/>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81410" name="Rectangle 2"/>
          <p:cNvSpPr>
            <a:spLocks noGrp="1" noChangeArrowheads="1"/>
          </p:cNvSpPr>
          <p:nvPr>
            <p:ph type="title"/>
          </p:nvPr>
        </p:nvSpPr>
        <p:spPr/>
        <p:txBody>
          <a:bodyPr/>
          <a:lstStyle/>
          <a:p>
            <a:pPr>
              <a:defRPr/>
            </a:pPr>
            <a:r>
              <a:rPr lang="en-US" sz="3600" dirty="0">
                <a:ea typeface="+mj-ea"/>
                <a:cs typeface="+mj-cs"/>
              </a:rPr>
              <a:t>Bureaucracy and Democracy</a:t>
            </a:r>
            <a:endParaRPr lang="en-US" dirty="0">
              <a:ea typeface="+mj-ea"/>
              <a:cs typeface="+mj-cs"/>
            </a:endParaRPr>
          </a:p>
        </p:txBody>
      </p:sp>
      <p:sp>
        <p:nvSpPr>
          <p:cNvPr id="1681411" name="Rectangle 3"/>
          <p:cNvSpPr>
            <a:spLocks noGrp="1" noChangeArrowheads="1"/>
          </p:cNvSpPr>
          <p:nvPr>
            <p:ph type="body" idx="1"/>
          </p:nvPr>
        </p:nvSpPr>
        <p:spPr/>
        <p:txBody>
          <a:bodyPr/>
          <a:lstStyle/>
          <a:p>
            <a:pPr>
              <a:defRPr/>
            </a:pPr>
            <a:r>
              <a:rPr lang="en-US" dirty="0">
                <a:ea typeface="+mn-ea"/>
                <a:cs typeface="+mn-cs"/>
              </a:rPr>
              <a:t>That the interests of citizens are brought to the public table via the electoral system, and yet the actions that result from electoral dictates are carried out by bureaucrats working within a specialized, departmentalized bureaucracy.</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4000" dirty="0" smtClean="0"/>
              <a:t>Freedom “to” or Freedom “from</a:t>
            </a:r>
            <a:endParaRPr lang="en-US" sz="4000" dirty="0"/>
          </a:p>
        </p:txBody>
      </p:sp>
      <p:sp>
        <p:nvSpPr>
          <p:cNvPr id="3" name="Content Placeholder 2"/>
          <p:cNvSpPr>
            <a:spLocks noGrp="1"/>
          </p:cNvSpPr>
          <p:nvPr>
            <p:ph idx="1"/>
          </p:nvPr>
        </p:nvSpPr>
        <p:spPr/>
        <p:txBody>
          <a:bodyPr/>
          <a:lstStyle/>
          <a:p>
            <a:pPr>
              <a:defRPr/>
            </a:pPr>
            <a:r>
              <a:rPr lang="en-US" sz="2800" dirty="0" smtClean="0"/>
              <a:t>Some people think America and Australia should promote equal opportunity for all, that is, allowing everyone to compete for jobs and wealth on a fair and even basis. Other people think America should promote equal outcomes, that is, insuring that everyone has a decent standard of living and that there are only small differences in wealth and income between the top and bottom in society. Which do you favor: promoting equal opportunity or promoting equal outcomes?</a:t>
            </a:r>
          </a:p>
          <a:p>
            <a:pPr>
              <a:defRPr/>
            </a:pPr>
            <a:endParaRPr lang="en-US" sz="28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solidFill>
                  <a:srgbClr val="FF0000"/>
                </a:solidFill>
              </a:rPr>
              <a:t>Social Movements: Cooptation or Incorporation?</a:t>
            </a:r>
            <a:endParaRPr lang="en-US" sz="3200" dirty="0">
              <a:solidFill>
                <a:srgbClr val="FF0000"/>
              </a:solidFill>
            </a:endParaRPr>
          </a:p>
        </p:txBody>
      </p:sp>
      <p:sp>
        <p:nvSpPr>
          <p:cNvPr id="3" name="Content Placeholder 2"/>
          <p:cNvSpPr>
            <a:spLocks noGrp="1"/>
          </p:cNvSpPr>
          <p:nvPr>
            <p:ph idx="1"/>
          </p:nvPr>
        </p:nvSpPr>
        <p:spPr/>
        <p:txBody>
          <a:bodyPr/>
          <a:lstStyle/>
          <a:p>
            <a:r>
              <a:rPr lang="en-US" sz="2000" dirty="0" smtClean="0"/>
              <a:t>Food:  From </a:t>
            </a:r>
            <a:r>
              <a:rPr lang="en-US" sz="2000" dirty="0" err="1" smtClean="0"/>
              <a:t>Tilth</a:t>
            </a:r>
            <a:r>
              <a:rPr lang="en-US" sz="2000" dirty="0" smtClean="0"/>
              <a:t> to Food Policy Council or Safeway "natural foods"</a:t>
            </a:r>
          </a:p>
          <a:p>
            <a:r>
              <a:rPr lang="en-US" sz="2000" dirty="0" smtClean="0"/>
              <a:t>Bicycles:  From PSU Bike Lobby to Alternative Transportation office, City of Portland</a:t>
            </a:r>
          </a:p>
          <a:p>
            <a:r>
              <a:rPr lang="en-US" sz="2000" dirty="0" smtClean="0"/>
              <a:t>Nature in City: From PSU/Audubon Society to Metro, BES, etc.</a:t>
            </a:r>
          </a:p>
          <a:p>
            <a:r>
              <a:rPr lang="en-US" sz="2000" dirty="0" smtClean="0"/>
              <a:t>Recycling:  From PSU student program, OEC to Metro, BES</a:t>
            </a:r>
          </a:p>
          <a:p>
            <a:r>
              <a:rPr lang="en-US" sz="2000" dirty="0" smtClean="0"/>
              <a:t>Land Use:  first rule Citizen Involvement</a:t>
            </a:r>
          </a:p>
          <a:p>
            <a:r>
              <a:rPr lang="en-US" sz="2000" dirty="0" smtClean="0"/>
              <a:t>Affordable Housing:  SE Portland Congress, late 1970s--watched by subversive task force, same with childcare</a:t>
            </a:r>
          </a:p>
          <a:p>
            <a:r>
              <a:rPr lang="en-US" sz="2000" dirty="0" smtClean="0"/>
              <a:t>Women's movement:  1980s organizational innovation, only 30 out of 150 still exist from that period</a:t>
            </a:r>
          </a:p>
          <a:p>
            <a:endParaRPr lang="en-US" sz="2000" dirty="0" smtClean="0"/>
          </a:p>
          <a:p>
            <a:r>
              <a:rPr lang="en-US" sz="2000" dirty="0" err="1" smtClean="0"/>
              <a:t>Ecotopia</a:t>
            </a:r>
            <a:r>
              <a:rPr lang="en-US" sz="2000" dirty="0" smtClean="0"/>
              <a:t> or </a:t>
            </a:r>
            <a:r>
              <a:rPr lang="en-US" sz="2000" dirty="0" err="1" smtClean="0"/>
              <a:t>Cascadia</a:t>
            </a:r>
            <a:r>
              <a:rPr lang="en-US" sz="2000" dirty="0" smtClean="0"/>
              <a:t>: term used in movement, </a:t>
            </a:r>
            <a:r>
              <a:rPr lang="en-US" sz="2000" i="1" dirty="0" smtClean="0"/>
              <a:t>borrowed </a:t>
            </a:r>
            <a:r>
              <a:rPr lang="en-US" sz="2000" dirty="0" smtClean="0"/>
              <a:t>by business community</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Social Movements Today</a:t>
            </a:r>
            <a:endParaRPr lang="en-US" dirty="0">
              <a:solidFill>
                <a:srgbClr val="FF0000"/>
              </a:solidFill>
            </a:endParaRPr>
          </a:p>
        </p:txBody>
      </p:sp>
      <p:sp>
        <p:nvSpPr>
          <p:cNvPr id="3" name="Content Placeholder 2"/>
          <p:cNvSpPr>
            <a:spLocks noGrp="1"/>
          </p:cNvSpPr>
          <p:nvPr>
            <p:ph idx="1"/>
          </p:nvPr>
        </p:nvSpPr>
        <p:spPr/>
        <p:txBody>
          <a:bodyPr/>
          <a:lstStyle/>
          <a:p>
            <a:r>
              <a:rPr lang="en-US" dirty="0" smtClean="0"/>
              <a:t>The Power of One Increases</a:t>
            </a:r>
          </a:p>
          <a:p>
            <a:r>
              <a:rPr lang="en-US" dirty="0" smtClean="0"/>
              <a:t>Virtual Organizations</a:t>
            </a:r>
          </a:p>
          <a:p>
            <a:r>
              <a:rPr lang="en-US" dirty="0" smtClean="0"/>
              <a:t>Collaborative Creativity</a:t>
            </a:r>
          </a:p>
          <a:p>
            <a:r>
              <a:rPr lang="en-US" dirty="0" smtClean="0"/>
              <a:t>Community Governance</a:t>
            </a:r>
          </a:p>
          <a:p>
            <a:r>
              <a:rPr lang="en-US" dirty="0" smtClean="0"/>
              <a:t>Facilitation of Wisdom of Crowds and socially constructed knowledge</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2434" name="Rectangle 2"/>
          <p:cNvSpPr>
            <a:spLocks noGrp="1" noChangeArrowheads="1"/>
          </p:cNvSpPr>
          <p:nvPr>
            <p:ph type="title"/>
          </p:nvPr>
        </p:nvSpPr>
        <p:spPr/>
        <p:txBody>
          <a:bodyPr/>
          <a:lstStyle/>
          <a:p>
            <a:r>
              <a:rPr lang="en-US" sz="3200" dirty="0"/>
              <a:t>When looked at from an ecological point of view, organizations come and go</a:t>
            </a:r>
            <a:endParaRPr lang="en-US" dirty="0"/>
          </a:p>
        </p:txBody>
      </p:sp>
      <p:sp>
        <p:nvSpPr>
          <p:cNvPr id="402435" name="Rectangle 3"/>
          <p:cNvSpPr>
            <a:spLocks noGrp="1" noChangeArrowheads="1"/>
          </p:cNvSpPr>
          <p:nvPr>
            <p:ph type="body" idx="1"/>
          </p:nvPr>
        </p:nvSpPr>
        <p:spPr/>
        <p:txBody>
          <a:bodyPr/>
          <a:lstStyle/>
          <a:p>
            <a:r>
              <a:rPr lang="en-US" sz="2400" dirty="0"/>
              <a:t>Almost three quarters of the environmental and sustainability groups existent today are less than ten years old, and almost half of those are less than five years old</a:t>
            </a:r>
          </a:p>
          <a:p>
            <a:r>
              <a:rPr lang="en-US" sz="2400" dirty="0"/>
              <a:t>While this might seem like a fragile institutional state, keep in mind that less than 20% of all civic organizations in Portland in existence in 1960 still exist today. </a:t>
            </a:r>
          </a:p>
          <a:p>
            <a:r>
              <a:rPr lang="en-US" sz="2400" dirty="0"/>
              <a:t>Niches are filled or disappear as social enterprises are “failures,” or goals of</a:t>
            </a:r>
            <a:r>
              <a:rPr lang="en-US" sz="2400" dirty="0" smtClean="0"/>
              <a:t> activists </a:t>
            </a:r>
            <a:r>
              <a:rPr lang="en-US" sz="2400" dirty="0"/>
              <a:t>achieved or </a:t>
            </a:r>
            <a:r>
              <a:rPr lang="en-US" sz="2400" dirty="0" smtClean="0"/>
              <a:t>institutionalized</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gn="ctr">
              <a:buNone/>
            </a:pPr>
            <a:r>
              <a:rPr lang="en-US" sz="5400" dirty="0" smtClean="0">
                <a:solidFill>
                  <a:srgbClr val="FF0000"/>
                </a:solidFill>
              </a:rPr>
              <a:t>Community Organizing</a:t>
            </a:r>
          </a:p>
          <a:p>
            <a:pPr algn="ctr">
              <a:buNone/>
            </a:pPr>
            <a:r>
              <a:rPr lang="en-US" sz="5400" dirty="0" smtClean="0">
                <a:solidFill>
                  <a:srgbClr val="FF0000"/>
                </a:solidFill>
              </a:rPr>
              <a:t>And Civic Engagement</a:t>
            </a:r>
            <a:br>
              <a:rPr lang="en-US" sz="5400" dirty="0" smtClean="0">
                <a:solidFill>
                  <a:srgbClr val="FF0000"/>
                </a:solidFill>
              </a:rPr>
            </a:br>
            <a:endParaRPr lang="en-US" sz="5400" dirty="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Women’s Movement</a:t>
            </a:r>
            <a:endParaRPr lang="en-US" dirty="0"/>
          </a:p>
        </p:txBody>
      </p:sp>
      <p:sp>
        <p:nvSpPr>
          <p:cNvPr id="3" name="Content Placeholder 2"/>
          <p:cNvSpPr>
            <a:spLocks noGrp="1"/>
          </p:cNvSpPr>
          <p:nvPr>
            <p:ph idx="1"/>
          </p:nvPr>
        </p:nvSpPr>
        <p:spPr/>
        <p:txBody>
          <a:bodyPr/>
          <a:lstStyle/>
          <a:p>
            <a:r>
              <a:rPr lang="en-US" dirty="0" smtClean="0"/>
              <a:t>1950s: women’s clubs, 600, 10,000 members, 1 out of 18 women</a:t>
            </a:r>
          </a:p>
          <a:p>
            <a:r>
              <a:rPr lang="en-US" dirty="0" smtClean="0"/>
              <a:t>Late 1970s, 1980s Women’s Movement Organizational Stage, 200 new organizations.</a:t>
            </a:r>
          </a:p>
          <a:p>
            <a:r>
              <a:rPr lang="en-US" dirty="0" smtClean="0"/>
              <a:t>Women’s Clubs, 1600 in the 1950s (state wide) to 277 in 2003</a:t>
            </a:r>
          </a:p>
          <a:p>
            <a:r>
              <a:rPr lang="en-US" dirty="0" smtClean="0"/>
              <a:t>By the 1990s only 30 of the 200 new women’s organizations existed</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lstStyle/>
          <a:p>
            <a:r>
              <a:rPr lang="en-US" dirty="0" smtClean="0"/>
              <a:t>Success and Failure?</a:t>
            </a:r>
            <a:endParaRPr lang="en-US" dirty="0"/>
          </a:p>
        </p:txBody>
      </p:sp>
      <p:sp>
        <p:nvSpPr>
          <p:cNvPr id="4" name="Content Placeholder 3"/>
          <p:cNvSpPr>
            <a:spLocks noGrp="1"/>
          </p:cNvSpPr>
          <p:nvPr>
            <p:ph sz="half" idx="2"/>
          </p:nvPr>
        </p:nvSpPr>
        <p:spPr>
          <a:xfrm>
            <a:off x="228600" y="1066800"/>
            <a:ext cx="3505200" cy="5562600"/>
          </a:xfrm>
        </p:spPr>
        <p:txBody>
          <a:bodyPr/>
          <a:lstStyle/>
          <a:p>
            <a:r>
              <a:rPr lang="en-US" sz="1400" dirty="0" smtClean="0">
                <a:solidFill>
                  <a:srgbClr val="161616"/>
                </a:solidFill>
              </a:rPr>
              <a:t>abundant life seeds</a:t>
            </a:r>
          </a:p>
          <a:p>
            <a:r>
              <a:rPr lang="en-US" sz="1400" dirty="0" err="1" smtClean="0">
                <a:solidFill>
                  <a:srgbClr val="161616"/>
                </a:solidFill>
              </a:rPr>
              <a:t>Apocalyption</a:t>
            </a:r>
            <a:r>
              <a:rPr lang="en-US" sz="1400" dirty="0" smtClean="0">
                <a:solidFill>
                  <a:srgbClr val="161616"/>
                </a:solidFill>
              </a:rPr>
              <a:t> reconstruction company</a:t>
            </a:r>
          </a:p>
          <a:p>
            <a:r>
              <a:rPr lang="en-US" sz="1400" dirty="0" err="1" smtClean="0">
                <a:solidFill>
                  <a:srgbClr val="161616"/>
                </a:solidFill>
              </a:rPr>
              <a:t>california</a:t>
            </a:r>
            <a:r>
              <a:rPr lang="en-US" sz="1400" dirty="0" smtClean="0">
                <a:solidFill>
                  <a:srgbClr val="161616"/>
                </a:solidFill>
              </a:rPr>
              <a:t> green lace wings collective</a:t>
            </a:r>
          </a:p>
          <a:p>
            <a:r>
              <a:rPr lang="en-US" sz="1400" dirty="0" smtClean="0">
                <a:solidFill>
                  <a:srgbClr val="161616"/>
                </a:solidFill>
              </a:rPr>
              <a:t>captain compost</a:t>
            </a:r>
          </a:p>
          <a:p>
            <a:r>
              <a:rPr lang="en-US" sz="1400" dirty="0" smtClean="0">
                <a:solidFill>
                  <a:srgbClr val="161616"/>
                </a:solidFill>
              </a:rPr>
              <a:t>coalition of </a:t>
            </a:r>
            <a:r>
              <a:rPr lang="en-US" sz="1400" dirty="0" err="1" smtClean="0">
                <a:solidFill>
                  <a:srgbClr val="161616"/>
                </a:solidFill>
              </a:rPr>
              <a:t>interntional</a:t>
            </a:r>
            <a:r>
              <a:rPr lang="en-US" sz="1400" dirty="0" smtClean="0">
                <a:solidFill>
                  <a:srgbClr val="161616"/>
                </a:solidFill>
              </a:rPr>
              <a:t> cooperative communities</a:t>
            </a:r>
          </a:p>
          <a:p>
            <a:r>
              <a:rPr lang="en-US" sz="1400" dirty="0" err="1" smtClean="0">
                <a:solidFill>
                  <a:srgbClr val="161616"/>
                </a:solidFill>
              </a:rPr>
              <a:t>continum</a:t>
            </a:r>
            <a:r>
              <a:rPr lang="en-US" sz="1400" dirty="0" smtClean="0">
                <a:solidFill>
                  <a:srgbClr val="161616"/>
                </a:solidFill>
              </a:rPr>
              <a:t> limited</a:t>
            </a:r>
          </a:p>
          <a:p>
            <a:r>
              <a:rPr lang="en-US" sz="1400" dirty="0" smtClean="0">
                <a:solidFill>
                  <a:srgbClr val="161616"/>
                </a:solidFill>
              </a:rPr>
              <a:t>Dana Space </a:t>
            </a:r>
            <a:r>
              <a:rPr lang="en-US" sz="1400" dirty="0" err="1" smtClean="0">
                <a:solidFill>
                  <a:srgbClr val="161616"/>
                </a:solidFill>
              </a:rPr>
              <a:t>Achley</a:t>
            </a:r>
            <a:endParaRPr lang="en-US" sz="1400" dirty="0" smtClean="0">
              <a:solidFill>
                <a:srgbClr val="161616"/>
              </a:solidFill>
            </a:endParaRPr>
          </a:p>
          <a:p>
            <a:r>
              <a:rPr lang="en-US" sz="1400" dirty="0" smtClean="0">
                <a:solidFill>
                  <a:srgbClr val="161616"/>
                </a:solidFill>
              </a:rPr>
              <a:t>Dildo press</a:t>
            </a:r>
          </a:p>
          <a:p>
            <a:r>
              <a:rPr lang="en-US" sz="1400" dirty="0" err="1" smtClean="0">
                <a:solidFill>
                  <a:srgbClr val="161616"/>
                </a:solidFill>
              </a:rPr>
              <a:t>emma</a:t>
            </a:r>
            <a:r>
              <a:rPr lang="en-US" sz="1400" dirty="0" smtClean="0">
                <a:solidFill>
                  <a:srgbClr val="161616"/>
                </a:solidFill>
              </a:rPr>
              <a:t> </a:t>
            </a:r>
            <a:r>
              <a:rPr lang="en-US" sz="1400" dirty="0" err="1" smtClean="0">
                <a:solidFill>
                  <a:srgbClr val="161616"/>
                </a:solidFill>
              </a:rPr>
              <a:t>goldman</a:t>
            </a:r>
            <a:r>
              <a:rPr lang="en-US" sz="1400" dirty="0" smtClean="0">
                <a:solidFill>
                  <a:srgbClr val="161616"/>
                </a:solidFill>
              </a:rPr>
              <a:t> collective</a:t>
            </a:r>
          </a:p>
          <a:p>
            <a:r>
              <a:rPr lang="en-US" sz="1400" dirty="0" err="1" smtClean="0">
                <a:solidFill>
                  <a:srgbClr val="161616"/>
                </a:solidFill>
              </a:rPr>
              <a:t>esperanto</a:t>
            </a:r>
            <a:endParaRPr lang="en-US" sz="1400" dirty="0" smtClean="0">
              <a:solidFill>
                <a:srgbClr val="161616"/>
              </a:solidFill>
            </a:endParaRPr>
          </a:p>
          <a:p>
            <a:r>
              <a:rPr lang="en-US" sz="1400" dirty="0" smtClean="0">
                <a:solidFill>
                  <a:srgbClr val="161616"/>
                </a:solidFill>
              </a:rPr>
              <a:t>experiments in art and technology</a:t>
            </a:r>
          </a:p>
          <a:p>
            <a:r>
              <a:rPr lang="en-US" sz="1400" dirty="0" smtClean="0">
                <a:solidFill>
                  <a:srgbClr val="161616"/>
                </a:solidFill>
              </a:rPr>
              <a:t>Fallen Arches (anti Macdonald)</a:t>
            </a:r>
          </a:p>
          <a:p>
            <a:r>
              <a:rPr lang="en-US" sz="1400" dirty="0" smtClean="0">
                <a:solidFill>
                  <a:srgbClr val="161616"/>
                </a:solidFill>
              </a:rPr>
              <a:t>Fat Chance</a:t>
            </a:r>
          </a:p>
          <a:p>
            <a:r>
              <a:rPr lang="en-US" sz="1400" dirty="0" smtClean="0">
                <a:solidFill>
                  <a:srgbClr val="161616"/>
                </a:solidFill>
              </a:rPr>
              <a:t>Fields of merit</a:t>
            </a:r>
          </a:p>
          <a:p>
            <a:r>
              <a:rPr lang="en-US" sz="1400" dirty="0" smtClean="0">
                <a:solidFill>
                  <a:srgbClr val="161616"/>
                </a:solidFill>
              </a:rPr>
              <a:t>float town</a:t>
            </a:r>
          </a:p>
          <a:p>
            <a:r>
              <a:rPr lang="en-US" sz="1400" dirty="0" smtClean="0">
                <a:solidFill>
                  <a:srgbClr val="161616"/>
                </a:solidFill>
              </a:rPr>
              <a:t>frog in the well collective</a:t>
            </a:r>
          </a:p>
          <a:p>
            <a:r>
              <a:rPr lang="en-US" sz="1400" dirty="0" smtClean="0">
                <a:solidFill>
                  <a:srgbClr val="161616"/>
                </a:solidFill>
              </a:rPr>
              <a:t>futures conditional</a:t>
            </a:r>
          </a:p>
          <a:p>
            <a:r>
              <a:rPr lang="en-US" sz="1400" dirty="0" smtClean="0">
                <a:solidFill>
                  <a:srgbClr val="161616"/>
                </a:solidFill>
              </a:rPr>
              <a:t>great western radio conspiracy</a:t>
            </a:r>
          </a:p>
          <a:p>
            <a:r>
              <a:rPr lang="en-US" sz="1400" dirty="0" smtClean="0">
                <a:solidFill>
                  <a:srgbClr val="161616"/>
                </a:solidFill>
              </a:rPr>
              <a:t>here comes the sun</a:t>
            </a:r>
          </a:p>
          <a:p>
            <a:r>
              <a:rPr lang="en-US" sz="1400" dirty="0" err="1" smtClean="0">
                <a:solidFill>
                  <a:srgbClr val="161616"/>
                </a:solidFill>
              </a:rPr>
              <a:t>imagebank</a:t>
            </a:r>
            <a:endParaRPr lang="en-US" sz="1400" dirty="0" smtClean="0">
              <a:solidFill>
                <a:srgbClr val="161616"/>
              </a:solidFill>
            </a:endParaRPr>
          </a:p>
        </p:txBody>
      </p:sp>
      <p:sp>
        <p:nvSpPr>
          <p:cNvPr id="6" name="Content Placeholder 5"/>
          <p:cNvSpPr>
            <a:spLocks noGrp="1"/>
          </p:cNvSpPr>
          <p:nvPr>
            <p:ph sz="quarter" idx="4"/>
          </p:nvPr>
        </p:nvSpPr>
        <p:spPr>
          <a:xfrm>
            <a:off x="3962401" y="1066800"/>
            <a:ext cx="3886200" cy="5562600"/>
          </a:xfrm>
        </p:spPr>
        <p:txBody>
          <a:bodyPr/>
          <a:lstStyle/>
          <a:p>
            <a:r>
              <a:rPr lang="en-US" sz="1400" dirty="0" smtClean="0">
                <a:solidFill>
                  <a:srgbClr val="161616"/>
                </a:solidFill>
              </a:rPr>
              <a:t>in a nutshell</a:t>
            </a:r>
          </a:p>
          <a:p>
            <a:r>
              <a:rPr lang="en-US" sz="1400" dirty="0" smtClean="0">
                <a:solidFill>
                  <a:srgbClr val="161616"/>
                </a:solidFill>
              </a:rPr>
              <a:t>institute of applied </a:t>
            </a:r>
            <a:r>
              <a:rPr lang="en-US" sz="1400" dirty="0" err="1" smtClean="0">
                <a:solidFill>
                  <a:srgbClr val="161616"/>
                </a:solidFill>
              </a:rPr>
              <a:t>energetics</a:t>
            </a:r>
            <a:endParaRPr lang="en-US" sz="1400" dirty="0" smtClean="0">
              <a:solidFill>
                <a:srgbClr val="161616"/>
              </a:solidFill>
            </a:endParaRPr>
          </a:p>
          <a:p>
            <a:r>
              <a:rPr lang="en-US" sz="1400" dirty="0" smtClean="0">
                <a:solidFill>
                  <a:srgbClr val="161616"/>
                </a:solidFill>
              </a:rPr>
              <a:t>jaybird information</a:t>
            </a:r>
          </a:p>
          <a:p>
            <a:pPr>
              <a:buNone/>
            </a:pPr>
            <a:r>
              <a:rPr lang="en-US" sz="1400" dirty="0" smtClean="0">
                <a:solidFill>
                  <a:srgbClr val="161616"/>
                </a:solidFill>
              </a:rPr>
              <a:t>	living systems institute</a:t>
            </a:r>
          </a:p>
          <a:p>
            <a:r>
              <a:rPr lang="en-US" sz="1400" dirty="0" smtClean="0">
                <a:solidFill>
                  <a:srgbClr val="161616"/>
                </a:solidFill>
              </a:rPr>
              <a:t>Main street gathering</a:t>
            </a:r>
          </a:p>
          <a:p>
            <a:r>
              <a:rPr lang="en-US" sz="1400" dirty="0" smtClean="0">
                <a:solidFill>
                  <a:srgbClr val="161616"/>
                </a:solidFill>
              </a:rPr>
              <a:t>Muddy Duck Sound</a:t>
            </a:r>
          </a:p>
          <a:p>
            <a:r>
              <a:rPr lang="en-US" sz="1400" dirty="0" smtClean="0">
                <a:solidFill>
                  <a:srgbClr val="161616"/>
                </a:solidFill>
              </a:rPr>
              <a:t>new life environmental design network</a:t>
            </a:r>
          </a:p>
          <a:p>
            <a:r>
              <a:rPr lang="en-US" sz="1400" dirty="0" smtClean="0">
                <a:solidFill>
                  <a:srgbClr val="161616"/>
                </a:solidFill>
              </a:rPr>
              <a:t>North paranoid climbing school</a:t>
            </a:r>
          </a:p>
          <a:p>
            <a:r>
              <a:rPr lang="en-US" sz="1400" dirty="0" smtClean="0">
                <a:solidFill>
                  <a:srgbClr val="161616"/>
                </a:solidFill>
              </a:rPr>
              <a:t>Observations from the </a:t>
            </a:r>
            <a:r>
              <a:rPr lang="en-US" sz="1400" dirty="0" err="1" smtClean="0">
                <a:solidFill>
                  <a:srgbClr val="161616"/>
                </a:solidFill>
              </a:rPr>
              <a:t>Tredmill</a:t>
            </a:r>
            <a:endParaRPr lang="en-US" sz="1400" dirty="0" smtClean="0">
              <a:solidFill>
                <a:srgbClr val="161616"/>
              </a:solidFill>
            </a:endParaRPr>
          </a:p>
          <a:p>
            <a:r>
              <a:rPr lang="en-US" sz="1400" dirty="0" err="1" smtClean="0">
                <a:solidFill>
                  <a:srgbClr val="161616"/>
                </a:solidFill>
              </a:rPr>
              <a:t>Pomegrante</a:t>
            </a:r>
            <a:r>
              <a:rPr lang="en-US" sz="1400" dirty="0" smtClean="0">
                <a:solidFill>
                  <a:srgbClr val="161616"/>
                </a:solidFill>
              </a:rPr>
              <a:t> design</a:t>
            </a:r>
          </a:p>
          <a:p>
            <a:r>
              <a:rPr lang="en-US" sz="1400" dirty="0" err="1" smtClean="0">
                <a:solidFill>
                  <a:srgbClr val="161616"/>
                </a:solidFill>
              </a:rPr>
              <a:t>portland</a:t>
            </a:r>
            <a:r>
              <a:rPr lang="en-US" sz="1400" dirty="0" smtClean="0">
                <a:solidFill>
                  <a:srgbClr val="161616"/>
                </a:solidFill>
              </a:rPr>
              <a:t> community warehouse</a:t>
            </a:r>
          </a:p>
          <a:p>
            <a:r>
              <a:rPr lang="en-US" sz="1400" dirty="0" smtClean="0">
                <a:solidFill>
                  <a:srgbClr val="161616"/>
                </a:solidFill>
              </a:rPr>
              <a:t>quicksilver messenger service</a:t>
            </a:r>
          </a:p>
          <a:p>
            <a:r>
              <a:rPr lang="en-US" sz="1400" dirty="0" smtClean="0">
                <a:solidFill>
                  <a:srgbClr val="161616"/>
                </a:solidFill>
              </a:rPr>
              <a:t>Reality library</a:t>
            </a:r>
          </a:p>
          <a:p>
            <a:r>
              <a:rPr lang="en-US" sz="1400" dirty="0" smtClean="0">
                <a:solidFill>
                  <a:srgbClr val="161616"/>
                </a:solidFill>
              </a:rPr>
              <a:t>society of strangers</a:t>
            </a:r>
          </a:p>
          <a:p>
            <a:r>
              <a:rPr lang="en-US" sz="1400" dirty="0" smtClean="0">
                <a:solidFill>
                  <a:srgbClr val="161616"/>
                </a:solidFill>
              </a:rPr>
              <a:t>sonny blue boy astrology</a:t>
            </a:r>
          </a:p>
          <a:p>
            <a:r>
              <a:rPr lang="en-US" sz="1400" dirty="0" err="1" smtClean="0">
                <a:solidFill>
                  <a:srgbClr val="161616"/>
                </a:solidFill>
              </a:rPr>
              <a:t>sumerian</a:t>
            </a:r>
            <a:r>
              <a:rPr lang="en-US" sz="1400" dirty="0" smtClean="0">
                <a:solidFill>
                  <a:srgbClr val="161616"/>
                </a:solidFill>
              </a:rPr>
              <a:t> world improvement association</a:t>
            </a:r>
          </a:p>
          <a:p>
            <a:r>
              <a:rPr lang="en-US" sz="1400" dirty="0" smtClean="0">
                <a:solidFill>
                  <a:srgbClr val="161616"/>
                </a:solidFill>
              </a:rPr>
              <a:t>talking leaf association</a:t>
            </a:r>
          </a:p>
          <a:p>
            <a:r>
              <a:rPr lang="en-US" sz="1400" dirty="0" smtClean="0">
                <a:solidFill>
                  <a:srgbClr val="161616"/>
                </a:solidFill>
              </a:rPr>
              <a:t>The light fantastic</a:t>
            </a:r>
          </a:p>
          <a:p>
            <a:r>
              <a:rPr lang="en-US" sz="1400" dirty="0" smtClean="0">
                <a:solidFill>
                  <a:srgbClr val="161616"/>
                </a:solidFill>
              </a:rPr>
              <a:t>The Rap line</a:t>
            </a:r>
          </a:p>
          <a:p>
            <a:r>
              <a:rPr lang="en-US" sz="1400" dirty="0" err="1" smtClean="0">
                <a:solidFill>
                  <a:srgbClr val="161616"/>
                </a:solidFill>
              </a:rPr>
              <a:t>universing</a:t>
            </a:r>
            <a:r>
              <a:rPr lang="en-US" sz="1400" dirty="0" smtClean="0">
                <a:solidFill>
                  <a:srgbClr val="161616"/>
                </a:solidFill>
              </a:rPr>
              <a:t> center</a:t>
            </a:r>
          </a:p>
          <a:p>
            <a:r>
              <a:rPr lang="en-US" sz="1400" dirty="0" smtClean="0">
                <a:solidFill>
                  <a:srgbClr val="161616"/>
                </a:solidFill>
              </a:rPr>
              <a:t>vocations for social change</a:t>
            </a:r>
          </a:p>
          <a:p>
            <a:endParaRPr lang="en-US" sz="1400" dirty="0" smtClean="0">
              <a:solidFill>
                <a:srgbClr val="161616"/>
              </a:solidFill>
            </a:endParaRPr>
          </a:p>
          <a:p>
            <a:endParaRPr lang="en-US" sz="1400" dirty="0">
              <a:solidFill>
                <a:srgbClr val="161616"/>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865187"/>
          </a:xfrm>
        </p:spPr>
        <p:txBody>
          <a:bodyPr/>
          <a:lstStyle/>
          <a:p>
            <a:r>
              <a:rPr lang="en-US" dirty="0" smtClean="0"/>
              <a:t>Revisionist History</a:t>
            </a:r>
            <a:endParaRPr lang="en-US" dirty="0"/>
          </a:p>
        </p:txBody>
      </p:sp>
      <p:pic>
        <p:nvPicPr>
          <p:cNvPr id="4" name="Content Placeholder 3" descr="CathyLarryW copy 2.jpeg"/>
          <p:cNvPicPr>
            <a:picLocks noGrp="1" noChangeAspect="1"/>
          </p:cNvPicPr>
          <p:nvPr>
            <p:ph idx="1"/>
          </p:nvPr>
        </p:nvPicPr>
        <p:blipFill>
          <a:blip r:embed="rId2"/>
          <a:srcRect l="-22603" r="-22603"/>
          <a:stretch>
            <a:fillRect/>
          </a:stretch>
        </p:blipFill>
        <p:spPr>
          <a:xfrm>
            <a:off x="0" y="1066800"/>
            <a:ext cx="9144000" cy="5034139"/>
          </a:xfrm>
        </p:spPr>
      </p:pic>
      <p:sp>
        <p:nvSpPr>
          <p:cNvPr id="5" name="TextBox 4"/>
          <p:cNvSpPr txBox="1"/>
          <p:nvPr/>
        </p:nvSpPr>
        <p:spPr>
          <a:xfrm>
            <a:off x="609600" y="6248400"/>
            <a:ext cx="7857026" cy="369332"/>
          </a:xfrm>
          <a:prstGeom prst="rect">
            <a:avLst/>
          </a:prstGeom>
          <a:noFill/>
        </p:spPr>
        <p:txBody>
          <a:bodyPr wrap="none" rtlCol="0">
            <a:spAutoFit/>
          </a:bodyPr>
          <a:lstStyle/>
          <a:p>
            <a:r>
              <a:rPr lang="en-US" dirty="0" smtClean="0"/>
              <a:t>Does Metro know the woman on the right Started their Recycling Program?</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Sylvia Beach and Revisionist History</a:t>
            </a:r>
            <a:endParaRPr lang="en-US" dirty="0">
              <a:solidFill>
                <a:srgbClr val="FF0000"/>
              </a:solidFill>
            </a:endParaRPr>
          </a:p>
        </p:txBody>
      </p:sp>
      <p:pic>
        <p:nvPicPr>
          <p:cNvPr id="4" name="Content Placeholder 3" descr="James_Joyce_with_Sylvia_Beach_at_Shakespeare_&amp;_Co_Paris_1920.jpg"/>
          <p:cNvPicPr>
            <a:picLocks noGrp="1" noChangeAspect="1"/>
          </p:cNvPicPr>
          <p:nvPr>
            <p:ph idx="1"/>
          </p:nvPr>
        </p:nvPicPr>
        <p:blipFill>
          <a:blip r:embed="rId2"/>
          <a:srcRect l="-9837" r="-9837"/>
          <a:stretch>
            <a:fillRect/>
          </a:stretch>
        </p:blipFill>
        <p:spPr/>
      </p:pic>
      <p:sp>
        <p:nvSpPr>
          <p:cNvPr id="5" name="TextBox 4"/>
          <p:cNvSpPr txBox="1"/>
          <p:nvPr/>
        </p:nvSpPr>
        <p:spPr>
          <a:xfrm>
            <a:off x="2971800" y="6248400"/>
            <a:ext cx="3379463" cy="369332"/>
          </a:xfrm>
          <a:prstGeom prst="rect">
            <a:avLst/>
          </a:prstGeom>
          <a:noFill/>
        </p:spPr>
        <p:txBody>
          <a:bodyPr wrap="none" rtlCol="0">
            <a:spAutoFit/>
          </a:bodyPr>
          <a:lstStyle/>
          <a:p>
            <a:r>
              <a:rPr lang="en-US" dirty="0" smtClean="0"/>
              <a:t>Sylvia Beach and James Joyce</a:t>
            </a:r>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382000" cy="1139825"/>
          </a:xfrm>
        </p:spPr>
        <p:txBody>
          <a:bodyPr/>
          <a:lstStyle/>
          <a:p>
            <a:r>
              <a:rPr lang="en-US" sz="3200" dirty="0" smtClean="0"/>
              <a:t>Community Organizing as an Ecological System</a:t>
            </a:r>
            <a:endParaRPr lang="en-US" sz="3200" dirty="0"/>
          </a:p>
        </p:txBody>
      </p:sp>
      <p:sp>
        <p:nvSpPr>
          <p:cNvPr id="3" name="Content Placeholder 2"/>
          <p:cNvSpPr>
            <a:spLocks noGrp="1"/>
          </p:cNvSpPr>
          <p:nvPr>
            <p:ph idx="1"/>
          </p:nvPr>
        </p:nvSpPr>
        <p:spPr>
          <a:xfrm>
            <a:off x="457200" y="1600200"/>
            <a:ext cx="2971800" cy="914400"/>
          </a:xfrm>
        </p:spPr>
        <p:txBody>
          <a:bodyPr/>
          <a:lstStyle/>
          <a:p>
            <a:pPr>
              <a:buNone/>
            </a:pPr>
            <a:r>
              <a:rPr lang="en-US" sz="2800" dirty="0" smtClean="0"/>
              <a:t>Fireweed</a:t>
            </a:r>
          </a:p>
          <a:p>
            <a:pPr>
              <a:buNone/>
            </a:pPr>
            <a:r>
              <a:rPr lang="en-US" sz="2800" dirty="0" smtClean="0"/>
              <a:t>Pioneering plants</a:t>
            </a:r>
            <a:endParaRPr lang="en-US" sz="2800" dirty="0"/>
          </a:p>
        </p:txBody>
      </p:sp>
      <p:pic>
        <p:nvPicPr>
          <p:cNvPr id="4" name="Picture 3" descr="images-1.jpeg"/>
          <p:cNvPicPr>
            <a:picLocks noChangeAspect="1"/>
          </p:cNvPicPr>
          <p:nvPr/>
        </p:nvPicPr>
        <p:blipFill>
          <a:blip r:embed="rId2"/>
          <a:stretch>
            <a:fillRect/>
          </a:stretch>
        </p:blipFill>
        <p:spPr>
          <a:xfrm>
            <a:off x="3429000" y="1600200"/>
            <a:ext cx="1600200" cy="2331474"/>
          </a:xfrm>
          <a:prstGeom prst="rect">
            <a:avLst/>
          </a:prstGeom>
        </p:spPr>
      </p:pic>
      <p:pic>
        <p:nvPicPr>
          <p:cNvPr id="5" name="Picture 4" descr="images-2.jpeg"/>
          <p:cNvPicPr>
            <a:picLocks noChangeAspect="1"/>
          </p:cNvPicPr>
          <p:nvPr/>
        </p:nvPicPr>
        <p:blipFill>
          <a:blip r:embed="rId3"/>
          <a:stretch>
            <a:fillRect/>
          </a:stretch>
        </p:blipFill>
        <p:spPr>
          <a:xfrm>
            <a:off x="5562600" y="2133600"/>
            <a:ext cx="2413000" cy="2413000"/>
          </a:xfrm>
          <a:prstGeom prst="rect">
            <a:avLst/>
          </a:prstGeom>
        </p:spPr>
      </p:pic>
      <p:pic>
        <p:nvPicPr>
          <p:cNvPr id="6" name="Picture 5" descr="images-3.jpeg"/>
          <p:cNvPicPr>
            <a:picLocks noChangeAspect="1"/>
          </p:cNvPicPr>
          <p:nvPr/>
        </p:nvPicPr>
        <p:blipFill>
          <a:blip r:embed="rId4"/>
          <a:stretch>
            <a:fillRect/>
          </a:stretch>
        </p:blipFill>
        <p:spPr>
          <a:xfrm>
            <a:off x="381000" y="4267200"/>
            <a:ext cx="3492500" cy="2324100"/>
          </a:xfrm>
          <a:prstGeom prst="rect">
            <a:avLst/>
          </a:prstGeom>
        </p:spPr>
      </p:pic>
      <p:sp>
        <p:nvSpPr>
          <p:cNvPr id="10" name="Content Placeholder 2"/>
          <p:cNvSpPr txBox="1">
            <a:spLocks/>
          </p:cNvSpPr>
          <p:nvPr/>
        </p:nvSpPr>
        <p:spPr bwMode="black">
          <a:xfrm>
            <a:off x="5181600" y="4572000"/>
            <a:ext cx="3200400" cy="609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chemeClr val="hlink"/>
              </a:buClr>
              <a:buSzPct val="80000"/>
              <a:buFont typeface="Wingdings" charset="2"/>
              <a:buNone/>
              <a:tabLst/>
              <a:defRPr/>
            </a:pPr>
            <a:r>
              <a:rPr kumimoji="0" lang="en-US" sz="28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Alder: Nurse trees</a:t>
            </a:r>
            <a:endParaRPr kumimoji="0" lang="en-US" sz="2800" b="0"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mn-ea"/>
              <a:cs typeface="+mn-cs"/>
            </a:endParaRPr>
          </a:p>
        </p:txBody>
      </p:sp>
      <p:sp>
        <p:nvSpPr>
          <p:cNvPr id="11" name="Content Placeholder 2"/>
          <p:cNvSpPr txBox="1">
            <a:spLocks/>
          </p:cNvSpPr>
          <p:nvPr/>
        </p:nvSpPr>
        <p:spPr bwMode="black">
          <a:xfrm>
            <a:off x="3962400" y="5943600"/>
            <a:ext cx="4343400" cy="609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chemeClr val="hlink"/>
              </a:buClr>
              <a:buSzPct val="80000"/>
              <a:buFont typeface="Wingdings" charset="2"/>
              <a:buNone/>
              <a:tabLst/>
              <a:defRPr/>
            </a:pPr>
            <a:r>
              <a:rPr kumimoji="0" lang="en-US" sz="28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Hemlock: Climax Forest</a:t>
            </a:r>
            <a:endParaRPr kumimoji="0" lang="en-US" sz="2800" b="0"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914399"/>
          </a:xfrm>
        </p:spPr>
        <p:txBody>
          <a:bodyPr/>
          <a:lstStyle/>
          <a:p>
            <a:r>
              <a:rPr lang="en-US" sz="3200" dirty="0" smtClean="0"/>
              <a:t>Early Occupier: Fireweed or Forest Gump</a:t>
            </a:r>
            <a:endParaRPr lang="en-US" sz="3200" dirty="0"/>
          </a:p>
        </p:txBody>
      </p:sp>
      <p:sp>
        <p:nvSpPr>
          <p:cNvPr id="3" name="Content Placeholder 2"/>
          <p:cNvSpPr>
            <a:spLocks noGrp="1"/>
          </p:cNvSpPr>
          <p:nvPr>
            <p:ph idx="1"/>
          </p:nvPr>
        </p:nvSpPr>
        <p:spPr>
          <a:xfrm>
            <a:off x="457200" y="838200"/>
            <a:ext cx="8458200" cy="5791200"/>
          </a:xfrm>
        </p:spPr>
        <p:txBody>
          <a:bodyPr/>
          <a:lstStyle/>
          <a:p>
            <a:r>
              <a:rPr lang="en-US" sz="1800" b="1" dirty="0" smtClean="0"/>
              <a:t>Tried to create a </a:t>
            </a:r>
            <a:r>
              <a:rPr lang="en-US" sz="1800" b="1" dirty="0" err="1" smtClean="0"/>
              <a:t>Facebook</a:t>
            </a:r>
            <a:r>
              <a:rPr lang="en-US" sz="1800" b="1" dirty="0" smtClean="0"/>
              <a:t>—1971, OMSI, utilizing  Internet, and again in 1977</a:t>
            </a:r>
            <a:endParaRPr lang="en-US" sz="1800" dirty="0" smtClean="0"/>
          </a:p>
          <a:p>
            <a:r>
              <a:rPr lang="en-US" sz="1800" b="1" dirty="0" smtClean="0"/>
              <a:t>Sustainability</a:t>
            </a:r>
            <a:r>
              <a:rPr lang="en-US" sz="1800" dirty="0" smtClean="0"/>
              <a:t>--Publisher, Rain, journal of sustainability, 1974—1988</a:t>
            </a:r>
          </a:p>
          <a:p>
            <a:r>
              <a:rPr lang="en-US" sz="1800" b="1" dirty="0" smtClean="0"/>
              <a:t>Sustainable Future for Portland</a:t>
            </a:r>
            <a:r>
              <a:rPr lang="en-US" sz="1800" dirty="0" smtClean="0"/>
              <a:t>, </a:t>
            </a:r>
            <a:r>
              <a:rPr lang="en-US" sz="1800" i="1" dirty="0" smtClean="0"/>
              <a:t>Knowing Home</a:t>
            </a:r>
            <a:r>
              <a:rPr lang="en-US" sz="1800" dirty="0" smtClean="0"/>
              <a:t>, 1982.</a:t>
            </a:r>
          </a:p>
          <a:p>
            <a:r>
              <a:rPr lang="en-US" sz="1800" b="1" dirty="0" smtClean="0"/>
              <a:t>Recycling--</a:t>
            </a:r>
            <a:r>
              <a:rPr lang="en-US" sz="1800" dirty="0" smtClean="0"/>
              <a:t>1972, Recycling switchboard, my wife, National Recycling Conference, 1975</a:t>
            </a:r>
          </a:p>
          <a:p>
            <a:r>
              <a:rPr lang="en-US" sz="1800" b="1" dirty="0" smtClean="0"/>
              <a:t>Natural Foods Movement--</a:t>
            </a:r>
            <a:r>
              <a:rPr lang="en-US" sz="1800" dirty="0" smtClean="0"/>
              <a:t>1974, Regional conference, 1982 first permaculture conference, winter time gardening in Northwest, 1976, Guide to sustainable agriculture, 1982, CSA on my property, 1994, farmer's market, 1974</a:t>
            </a:r>
          </a:p>
          <a:p>
            <a:r>
              <a:rPr lang="en-US" sz="1800" b="1" dirty="0" smtClean="0"/>
              <a:t>Cyber Cafe</a:t>
            </a:r>
            <a:r>
              <a:rPr lang="en-US" sz="1800" dirty="0" smtClean="0"/>
              <a:t>--Portland, Oregon,1980</a:t>
            </a:r>
          </a:p>
          <a:p>
            <a:r>
              <a:rPr lang="en-US" sz="1800" b="1" dirty="0" smtClean="0"/>
              <a:t>Community based Learning</a:t>
            </a:r>
            <a:r>
              <a:rPr lang="en-US" sz="1800" dirty="0" smtClean="0"/>
              <a:t>, manager of community research and services, 1991; co-authored first federal grant proposal, 199l; first conference at PSU on subject, 1995</a:t>
            </a:r>
          </a:p>
          <a:p>
            <a:r>
              <a:rPr lang="en-US" sz="1800" dirty="0" smtClean="0"/>
              <a:t>Founded a watershed council, Johnson creek, 1985</a:t>
            </a:r>
          </a:p>
          <a:p>
            <a:r>
              <a:rPr lang="en-US" sz="1800" b="1" dirty="0" smtClean="0"/>
              <a:t>First international internet based social movement</a:t>
            </a:r>
            <a:r>
              <a:rPr lang="en-US" sz="1800" dirty="0" smtClean="0"/>
              <a:t>, save the </a:t>
            </a:r>
            <a:r>
              <a:rPr lang="en-US" sz="1800" dirty="0" err="1" smtClean="0"/>
              <a:t>Ikego</a:t>
            </a:r>
            <a:r>
              <a:rPr lang="en-US" sz="1800" dirty="0" smtClean="0"/>
              <a:t>  forest, Japan, 1980.</a:t>
            </a:r>
          </a:p>
          <a:p>
            <a:r>
              <a:rPr lang="en-US" sz="1800" b="1" dirty="0" smtClean="0"/>
              <a:t>First bioregional map</a:t>
            </a:r>
            <a:r>
              <a:rPr lang="en-US" sz="1800" dirty="0" smtClean="0"/>
              <a:t> of Pacific Northwest, 1974.</a:t>
            </a:r>
          </a:p>
          <a:p>
            <a:endParaRPr lang="en-US" sz="18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Levitating the Pentagon 1967</a:t>
            </a:r>
            <a:endParaRPr lang="en-US" dirty="0"/>
          </a:p>
        </p:txBody>
      </p:sp>
      <p:pic>
        <p:nvPicPr>
          <p:cNvPr id="4" name="Content Placeholder 3" descr="1967_par37859_comp.jpg"/>
          <p:cNvPicPr>
            <a:picLocks noGrp="1" noChangeAspect="1"/>
          </p:cNvPicPr>
          <p:nvPr>
            <p:ph idx="1"/>
          </p:nvPr>
        </p:nvPicPr>
        <p:blipFill>
          <a:blip r:embed="rId2"/>
          <a:srcRect l="-10452" r="-10452"/>
          <a:stretch>
            <a:fillRect/>
          </a:stretch>
        </p:blipFill>
        <p:spPr>
          <a:xfrm>
            <a:off x="381000" y="1524000"/>
            <a:ext cx="8229600" cy="4530725"/>
          </a:xfrm>
        </p:spPr>
      </p:pic>
      <p:sp>
        <p:nvSpPr>
          <p:cNvPr id="5" name="TextBox 4"/>
          <p:cNvSpPr txBox="1"/>
          <p:nvPr/>
        </p:nvSpPr>
        <p:spPr>
          <a:xfrm>
            <a:off x="2323765" y="6172200"/>
            <a:ext cx="4021241" cy="369332"/>
          </a:xfrm>
          <a:prstGeom prst="rect">
            <a:avLst/>
          </a:prstGeom>
          <a:noFill/>
        </p:spPr>
        <p:txBody>
          <a:bodyPr wrap="none" rtlCol="0">
            <a:spAutoFit/>
          </a:bodyPr>
          <a:lstStyle/>
          <a:p>
            <a:r>
              <a:rPr lang="en-US" dirty="0" smtClean="0"/>
              <a:t>Steve is in the blurry part of the photo</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State of Civic Engagement Today</a:t>
            </a:r>
            <a:endParaRPr lang="en-US" dirty="0">
              <a:solidFill>
                <a:srgbClr val="FF0000"/>
              </a:solidFill>
            </a:endParaRPr>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59810" name="Picture 2" descr="bookcover"/>
          <p:cNvPicPr>
            <a:picLocks noChangeAspect="1" noChangeArrowheads="1"/>
          </p:cNvPicPr>
          <p:nvPr/>
        </p:nvPicPr>
        <p:blipFill>
          <a:blip r:embed="rId3"/>
          <a:srcRect/>
          <a:stretch>
            <a:fillRect/>
          </a:stretch>
        </p:blipFill>
        <p:spPr bwMode="auto">
          <a:xfrm>
            <a:off x="3048000" y="457200"/>
            <a:ext cx="3125788" cy="4749800"/>
          </a:xfrm>
          <a:prstGeom prst="rect">
            <a:avLst/>
          </a:prstGeom>
          <a:noFill/>
          <a:ln w="9525">
            <a:noFill/>
            <a:miter lim="800000"/>
            <a:headEnd/>
            <a:tailEnd/>
          </a:ln>
        </p:spPr>
      </p:pic>
      <p:sp>
        <p:nvSpPr>
          <p:cNvPr id="759811" name="Text Box 3"/>
          <p:cNvSpPr txBox="1">
            <a:spLocks noChangeArrowheads="1"/>
          </p:cNvSpPr>
          <p:nvPr/>
        </p:nvSpPr>
        <p:spPr bwMode="auto">
          <a:xfrm>
            <a:off x="0" y="5943600"/>
            <a:ext cx="9144000" cy="366713"/>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427" tIns="45714" rIns="91427" bIns="45714">
            <a:prstTxWarp prst="textNoShape">
              <a:avLst/>
            </a:prstTxWarp>
            <a:spAutoFit/>
          </a:bodyPr>
          <a:lstStyle/>
          <a:p>
            <a:pPr>
              <a:spcBef>
                <a:spcPct val="50000"/>
              </a:spcBef>
            </a:pPr>
            <a:r>
              <a:rPr lang="en-US" altLang="ja-JP" b="1">
                <a:solidFill>
                  <a:srgbClr val="FFFFFF"/>
                </a:solidFill>
                <a:latin typeface="Tw Cen MT" charset="0"/>
                <a:ea typeface="ＭＳ Ｐゴシック" charset="-128"/>
                <a:cs typeface="ＭＳ Ｐゴシック" charset="-128"/>
              </a:rPr>
              <a:t>www.BowlingAlone.com</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43010" name="Object 2"/>
          <p:cNvGraphicFramePr>
            <a:graphicFrameLocks noChangeAspect="1"/>
          </p:cNvGraphicFramePr>
          <p:nvPr/>
        </p:nvGraphicFramePr>
        <p:xfrm>
          <a:off x="838200" y="914400"/>
          <a:ext cx="7772400" cy="5505450"/>
        </p:xfrm>
        <a:graphic>
          <a:graphicData uri="http://schemas.openxmlformats.org/presentationml/2006/ole">
            <p:oleObj spid="_x0000_s1529858" name="Worksheet" r:id="rId4" imgW="6184900" imgH="4114800" progId="Excel.Sheet.8">
              <p:embed/>
            </p:oleObj>
          </a:graphicData>
        </a:graphic>
      </p:graphicFrame>
      <p:sp>
        <p:nvSpPr>
          <p:cNvPr id="768003" name="Rectangle 3"/>
          <p:cNvSpPr>
            <a:spLocks noChangeArrowheads="1"/>
          </p:cNvSpPr>
          <p:nvPr/>
        </p:nvSpPr>
        <p:spPr bwMode="auto">
          <a:xfrm>
            <a:off x="609600" y="381000"/>
            <a:ext cx="8001000" cy="914400"/>
          </a:xfrm>
          <a:prstGeom prst="rect">
            <a:avLst/>
          </a:prstGeom>
          <a:noFill/>
          <a:ln w="9525">
            <a:noFill/>
            <a:miter lim="800000"/>
            <a:headEnd/>
            <a:tailEnd/>
          </a:ln>
          <a:effectLst>
            <a:outerShdw blurRad="63500" dist="38099" dir="2700000" algn="ctr" rotWithShape="0">
              <a:schemeClr val="bg2">
                <a:alpha val="74998"/>
              </a:schemeClr>
            </a:outerShdw>
          </a:effectLst>
        </p:spPr>
        <p:txBody>
          <a:bodyPr anchor="ctr">
            <a:prstTxWarp prst="textNoShape">
              <a:avLst/>
            </a:prstTxWarp>
          </a:bodyPr>
          <a:lstStyle/>
          <a:p>
            <a:pPr algn="ctr">
              <a:defRPr/>
            </a:pPr>
            <a:r>
              <a:rPr lang="en-US" altLang="ja-JP">
                <a:effectLst>
                  <a:outerShdw blurRad="38100" dist="38100" dir="2700000" algn="tl">
                    <a:srgbClr val="000000"/>
                  </a:outerShdw>
                </a:effectLst>
                <a:latin typeface="Tw Cen MT" pitchFamily="-107" charset="-18"/>
                <a:ea typeface="ＭＳ Ｐゴシック" pitchFamily="-107" charset="-128"/>
                <a:cs typeface="ＭＳ Ｐゴシック" pitchFamily="-107" charset="-128"/>
              </a:rPr>
              <a:t>AVERAGE MEMBERSHIP RATE IN 32 NATIONAL CHAPTER-BASED VOLUNTARY ASSOCIATIONS 1900-1997</a:t>
            </a:r>
            <a:endParaRPr lang="en-US" altLang="ja-JP" b="1">
              <a:effectLst>
                <a:outerShdw blurRad="38100" dist="38100" dir="2700000" algn="tl">
                  <a:srgbClr val="000000"/>
                </a:outerShdw>
              </a:effectLst>
              <a:latin typeface="Tw Cen MT" pitchFamily="-107" charset="-18"/>
              <a:ea typeface="ＭＳ Ｐゴシック" pitchFamily="-107" charset="-128"/>
              <a:cs typeface="ＭＳ Ｐゴシック" pitchFamily="-107" charset="-128"/>
            </a:endParaRPr>
          </a:p>
        </p:txBody>
      </p:sp>
      <p:sp>
        <p:nvSpPr>
          <p:cNvPr id="43012" name="Text Box 4"/>
          <p:cNvSpPr txBox="1">
            <a:spLocks noChangeArrowheads="1"/>
          </p:cNvSpPr>
          <p:nvPr/>
        </p:nvSpPr>
        <p:spPr bwMode="auto">
          <a:xfrm>
            <a:off x="609600" y="2133600"/>
            <a:ext cx="1066800" cy="1466850"/>
          </a:xfrm>
          <a:prstGeom prst="rect">
            <a:avLst/>
          </a:prstGeom>
          <a:noFill/>
          <a:ln w="0">
            <a:noFill/>
            <a:miter lim="800000"/>
            <a:headEnd/>
            <a:tailEnd/>
          </a:ln>
        </p:spPr>
        <p:txBody>
          <a:bodyPr lIns="0" tIns="0" rIns="0" bIns="0">
            <a:prstTxWarp prst="textNoShape">
              <a:avLst/>
            </a:prstTxWarp>
            <a:spAutoFit/>
          </a:bodyPr>
          <a:lstStyle/>
          <a:p>
            <a:pPr eaLnBrk="0" hangingPunct="0"/>
            <a:r>
              <a:rPr lang="en-US" altLang="ja-JP" sz="1600">
                <a:latin typeface="Tw Cen MT" pitchFamily="-110" charset="-18"/>
              </a:rPr>
              <a:t>Mean membership rate for the</a:t>
            </a:r>
          </a:p>
          <a:p>
            <a:pPr eaLnBrk="0" hangingPunct="0"/>
            <a:r>
              <a:rPr lang="en-US" altLang="ja-JP" sz="1600">
                <a:latin typeface="Tw Cen MT" pitchFamily="-110" charset="-18"/>
              </a:rPr>
              <a:t>20th century</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smtClean="0">
                <a:solidFill>
                  <a:srgbClr val="FF0000"/>
                </a:solidFill>
              </a:rPr>
              <a:t>Why is Civic Engagement Important Today</a:t>
            </a:r>
            <a:endParaRPr lang="en-US" sz="4800" dirty="0">
              <a:solidFill>
                <a:srgbClr val="FF0000"/>
              </a:solidFill>
            </a:endParaRPr>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45058" name="Object 2"/>
          <p:cNvGraphicFramePr>
            <a:graphicFrameLocks noChangeAspect="1"/>
          </p:cNvGraphicFramePr>
          <p:nvPr/>
        </p:nvGraphicFramePr>
        <p:xfrm>
          <a:off x="685800" y="609600"/>
          <a:ext cx="7924800" cy="5678488"/>
        </p:xfrm>
        <a:graphic>
          <a:graphicData uri="http://schemas.openxmlformats.org/presentationml/2006/ole">
            <p:oleObj spid="_x0000_s1531906" name="Worksheet" r:id="rId4" imgW="6184900" imgH="3771900" progId="Excel.Sheet.8">
              <p:embed/>
            </p:oleObj>
          </a:graphicData>
        </a:graphic>
      </p:graphicFrame>
      <p:sp>
        <p:nvSpPr>
          <p:cNvPr id="770051" name="Rectangle 3"/>
          <p:cNvSpPr>
            <a:spLocks noGrp="1" noChangeArrowheads="1"/>
          </p:cNvSpPr>
          <p:nvPr>
            <p:ph type="title"/>
          </p:nvPr>
        </p:nvSpPr>
        <p:spPr>
          <a:xfrm>
            <a:off x="685800" y="228600"/>
            <a:ext cx="7772400" cy="1143000"/>
          </a:xfrm>
        </p:spPr>
        <p:txBody>
          <a:bodyPr/>
          <a:lstStyle/>
          <a:p>
            <a:pPr eaLnBrk="1" hangingPunct="1">
              <a:defRPr/>
            </a:pPr>
            <a:r>
              <a:rPr lang="en-US" altLang="ja-JP" sz="2400" b="0">
                <a:solidFill>
                  <a:schemeClr val="tx1"/>
                </a:solidFill>
                <a:latin typeface="Tw Cen MT" pitchFamily="-107" charset="-18"/>
                <a:ea typeface="ＭＳ Ｐゴシック" pitchFamily="-107" charset="-128"/>
                <a:cs typeface="ＭＳ Ｐゴシック" pitchFamily="-107" charset="-128"/>
              </a:rPr>
              <a:t>ATTENDANCE</a:t>
            </a:r>
            <a:r>
              <a:rPr lang="en-US" altLang="ja-JP" sz="2700" b="0">
                <a:solidFill>
                  <a:schemeClr val="tx1"/>
                </a:solidFill>
                <a:ea typeface="ＭＳ Ｐゴシック" pitchFamily="-107" charset="-128"/>
                <a:cs typeface="ＭＳ Ｐゴシック" pitchFamily="-107" charset="-128"/>
              </a:rPr>
              <a:t> </a:t>
            </a:r>
            <a:r>
              <a:rPr lang="en-US" altLang="ja-JP" sz="2400" b="0">
                <a:solidFill>
                  <a:schemeClr val="tx1"/>
                </a:solidFill>
                <a:latin typeface="Tw Cen MT" pitchFamily="-107" charset="-18"/>
                <a:ea typeface="ＭＳ Ｐゴシック" pitchFamily="-107" charset="-128"/>
                <a:cs typeface="ＭＳ Ｐゴシック" pitchFamily="-107" charset="-128"/>
              </a:rPr>
              <a:t>AT PUBLIC MEETINGS </a:t>
            </a:r>
            <a:br>
              <a:rPr lang="en-US" altLang="ja-JP" sz="2400" b="0">
                <a:solidFill>
                  <a:schemeClr val="tx1"/>
                </a:solidFill>
                <a:latin typeface="Tw Cen MT" pitchFamily="-107" charset="-18"/>
                <a:ea typeface="ＭＳ Ｐゴシック" pitchFamily="-107" charset="-128"/>
                <a:cs typeface="ＭＳ Ｐゴシック" pitchFamily="-107" charset="-128"/>
              </a:rPr>
            </a:br>
            <a:r>
              <a:rPr lang="en-US" altLang="ja-JP" sz="2400" b="0">
                <a:solidFill>
                  <a:schemeClr val="tx1"/>
                </a:solidFill>
                <a:latin typeface="Tw Cen MT" pitchFamily="-107" charset="-18"/>
                <a:ea typeface="ＭＳ Ｐゴシック" pitchFamily="-107" charset="-128"/>
                <a:cs typeface="ＭＳ Ｐゴシック" pitchFamily="-107" charset="-128"/>
              </a:rPr>
              <a:t>ON LOCAL AFFAIRS COLLAPSES</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49154" name="Object 2"/>
          <p:cNvGraphicFramePr>
            <a:graphicFrameLocks noChangeAspect="1"/>
          </p:cNvGraphicFramePr>
          <p:nvPr/>
        </p:nvGraphicFramePr>
        <p:xfrm>
          <a:off x="1066800" y="609600"/>
          <a:ext cx="8077200" cy="5791200"/>
        </p:xfrm>
        <a:graphic>
          <a:graphicData uri="http://schemas.openxmlformats.org/presentationml/2006/ole">
            <p:oleObj spid="_x0000_s1533954" name="Worksheet" r:id="rId4" imgW="6184900" imgH="4127500" progId="Excel.Sheet.8">
              <p:embed/>
            </p:oleObj>
          </a:graphicData>
        </a:graphic>
      </p:graphicFrame>
      <p:sp>
        <p:nvSpPr>
          <p:cNvPr id="776195" name="Rectangle 3"/>
          <p:cNvSpPr>
            <a:spLocks noGrp="1" noChangeArrowheads="1"/>
          </p:cNvSpPr>
          <p:nvPr>
            <p:ph type="title"/>
          </p:nvPr>
        </p:nvSpPr>
        <p:spPr>
          <a:xfrm>
            <a:off x="685800" y="0"/>
            <a:ext cx="7772400" cy="1143000"/>
          </a:xfrm>
        </p:spPr>
        <p:txBody>
          <a:bodyPr/>
          <a:lstStyle/>
          <a:p>
            <a:pPr eaLnBrk="1" hangingPunct="1">
              <a:defRPr/>
            </a:pPr>
            <a:r>
              <a:rPr lang="en-US" altLang="ja-JP" sz="2700" b="0">
                <a:solidFill>
                  <a:schemeClr val="tx1"/>
                </a:solidFill>
                <a:latin typeface="Tw Cen MT" pitchFamily="-107" charset="-18"/>
                <a:ea typeface="ＭＳ Ｐゴシック" pitchFamily="-107" charset="-128"/>
                <a:cs typeface="ＭＳ Ｐゴシック" pitchFamily="-107" charset="-128"/>
              </a:rPr>
              <a:t>FAMILY DINNERS BECOME </a:t>
            </a:r>
            <a:br>
              <a:rPr lang="en-US" altLang="ja-JP" sz="2700" b="0">
                <a:solidFill>
                  <a:schemeClr val="tx1"/>
                </a:solidFill>
                <a:latin typeface="Tw Cen MT" pitchFamily="-107" charset="-18"/>
                <a:ea typeface="ＭＳ Ｐゴシック" pitchFamily="-107" charset="-128"/>
                <a:cs typeface="ＭＳ Ｐゴシック" pitchFamily="-107" charset="-128"/>
              </a:rPr>
            </a:br>
            <a:r>
              <a:rPr lang="en-US" altLang="ja-JP" sz="2700" b="0">
                <a:solidFill>
                  <a:schemeClr val="tx1"/>
                </a:solidFill>
                <a:latin typeface="Tw Cen MT" pitchFamily="-107" charset="-18"/>
                <a:ea typeface="ＭＳ Ｐゴシック" pitchFamily="-107" charset="-128"/>
                <a:cs typeface="ＭＳ Ｐゴシック" pitchFamily="-107" charset="-128"/>
              </a:rPr>
              <a:t>LESS COMMON 1977-1999</a:t>
            </a:r>
          </a:p>
        </p:txBody>
      </p:sp>
      <p:sp>
        <p:nvSpPr>
          <p:cNvPr id="49156" name="Text Box 4"/>
          <p:cNvSpPr txBox="1">
            <a:spLocks noChangeArrowheads="1"/>
          </p:cNvSpPr>
          <p:nvPr/>
        </p:nvSpPr>
        <p:spPr bwMode="auto">
          <a:xfrm>
            <a:off x="152400" y="1295400"/>
            <a:ext cx="1524000" cy="2162175"/>
          </a:xfrm>
          <a:prstGeom prst="rect">
            <a:avLst/>
          </a:prstGeom>
          <a:noFill/>
          <a:ln w="9525">
            <a:noFill/>
            <a:miter lim="800000"/>
            <a:headEnd/>
            <a:tailEnd/>
          </a:ln>
        </p:spPr>
        <p:txBody>
          <a:bodyPr>
            <a:prstTxWarp prst="textNoShape">
              <a:avLst/>
            </a:prstTxWarp>
            <a:spAutoFit/>
          </a:bodyPr>
          <a:lstStyle/>
          <a:p>
            <a:pPr algn="ctr" eaLnBrk="0" hangingPunct="0"/>
            <a:r>
              <a:rPr lang="ja-JP" altLang="en-US" sz="1700">
                <a:latin typeface="Times New Roman" pitchFamily="-110" charset="0"/>
              </a:rPr>
              <a:t>“</a:t>
            </a:r>
            <a:r>
              <a:rPr lang="en-US" altLang="ja-JP" sz="1700" b="1"/>
              <a:t>Our whole family usually eats dinner together.”</a:t>
            </a:r>
          </a:p>
          <a:p>
            <a:pPr algn="ctr" eaLnBrk="0" hangingPunct="0"/>
            <a:r>
              <a:rPr lang="en-US" altLang="ja-JP" sz="1700" b="1"/>
              <a:t>(married respondents only)</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80290" name="Rectangle 2"/>
          <p:cNvSpPr>
            <a:spLocks noGrp="1" noChangeArrowheads="1"/>
          </p:cNvSpPr>
          <p:nvPr>
            <p:ph type="title"/>
          </p:nvPr>
        </p:nvSpPr>
        <p:spPr>
          <a:xfrm>
            <a:off x="685800" y="228600"/>
            <a:ext cx="7772400" cy="1143000"/>
          </a:xfrm>
        </p:spPr>
        <p:txBody>
          <a:bodyPr/>
          <a:lstStyle/>
          <a:p>
            <a:pPr eaLnBrk="1" hangingPunct="1">
              <a:defRPr/>
            </a:pPr>
            <a:r>
              <a:rPr lang="en-US" altLang="ja-JP" sz="2400" b="0">
                <a:solidFill>
                  <a:schemeClr val="tx1"/>
                </a:solidFill>
                <a:latin typeface="Tw Cen MT" pitchFamily="-107" charset="-18"/>
                <a:ea typeface="ＭＳ Ｐゴシック" pitchFamily="-107" charset="-128"/>
                <a:cs typeface="ＭＳ Ｐゴシック" pitchFamily="-107" charset="-128"/>
              </a:rPr>
              <a:t>FOUR DECADES OF DWINDLING </a:t>
            </a:r>
            <a:br>
              <a:rPr lang="en-US" altLang="ja-JP" sz="2400" b="0">
                <a:solidFill>
                  <a:schemeClr val="tx1"/>
                </a:solidFill>
                <a:latin typeface="Tw Cen MT" pitchFamily="-107" charset="-18"/>
                <a:ea typeface="ＭＳ Ｐゴシック" pitchFamily="-107" charset="-128"/>
                <a:cs typeface="ＭＳ Ｐゴシック" pitchFamily="-107" charset="-128"/>
              </a:rPr>
            </a:br>
            <a:r>
              <a:rPr lang="en-US" altLang="ja-JP" sz="2400" b="0">
                <a:solidFill>
                  <a:schemeClr val="tx1"/>
                </a:solidFill>
                <a:latin typeface="Tw Cen MT" pitchFamily="-107" charset="-18"/>
                <a:ea typeface="ＭＳ Ｐゴシック" pitchFamily="-107" charset="-128"/>
                <a:cs typeface="ＭＳ Ｐゴシック" pitchFamily="-107" charset="-128"/>
              </a:rPr>
              <a:t>TRUST-ADULTS AND TEENAGERS</a:t>
            </a:r>
            <a:br>
              <a:rPr lang="en-US" altLang="ja-JP" sz="2400" b="0">
                <a:solidFill>
                  <a:schemeClr val="tx1"/>
                </a:solidFill>
                <a:latin typeface="Tw Cen MT" pitchFamily="-107" charset="-18"/>
                <a:ea typeface="ＭＳ Ｐゴシック" pitchFamily="-107" charset="-128"/>
                <a:cs typeface="ＭＳ Ｐゴシック" pitchFamily="-107" charset="-128"/>
              </a:rPr>
            </a:br>
            <a:r>
              <a:rPr lang="en-US" altLang="ja-JP" sz="2400" b="0">
                <a:solidFill>
                  <a:schemeClr val="tx1"/>
                </a:solidFill>
                <a:latin typeface="Tw Cen MT" pitchFamily="-107" charset="-18"/>
                <a:ea typeface="ＭＳ Ｐゴシック" pitchFamily="-107" charset="-128"/>
                <a:cs typeface="ＭＳ Ｐゴシック" pitchFamily="-107" charset="-128"/>
              </a:rPr>
              <a:t>1960-1999</a:t>
            </a:r>
          </a:p>
        </p:txBody>
      </p:sp>
      <p:graphicFrame>
        <p:nvGraphicFramePr>
          <p:cNvPr id="51202" name="Object 2"/>
          <p:cNvGraphicFramePr>
            <a:graphicFrameLocks noChangeAspect="1"/>
          </p:cNvGraphicFramePr>
          <p:nvPr/>
        </p:nvGraphicFramePr>
        <p:xfrm>
          <a:off x="1295400" y="838200"/>
          <a:ext cx="7696200" cy="5322888"/>
        </p:xfrm>
        <a:graphic>
          <a:graphicData uri="http://schemas.openxmlformats.org/presentationml/2006/ole">
            <p:oleObj spid="_x0000_s1536002" name="Worksheet" r:id="rId4" imgW="6197600" imgH="4127500" progId="Excel.Sheet.8">
              <p:embed/>
            </p:oleObj>
          </a:graphicData>
        </a:graphic>
      </p:graphicFrame>
      <p:sp>
        <p:nvSpPr>
          <p:cNvPr id="51204" name="Text Box 4"/>
          <p:cNvSpPr txBox="1">
            <a:spLocks noChangeArrowheads="1"/>
          </p:cNvSpPr>
          <p:nvPr/>
        </p:nvSpPr>
        <p:spPr bwMode="auto">
          <a:xfrm>
            <a:off x="152400" y="1295400"/>
            <a:ext cx="1981200" cy="2563813"/>
          </a:xfrm>
          <a:prstGeom prst="rect">
            <a:avLst/>
          </a:prstGeom>
          <a:noFill/>
          <a:ln w="9525">
            <a:noFill/>
            <a:miter lim="800000"/>
            <a:headEnd/>
            <a:tailEnd/>
          </a:ln>
        </p:spPr>
        <p:txBody>
          <a:bodyPr>
            <a:prstTxWarp prst="textNoShape">
              <a:avLst/>
            </a:prstTxWarp>
            <a:spAutoFit/>
          </a:bodyPr>
          <a:lstStyle/>
          <a:p>
            <a:pPr eaLnBrk="0" hangingPunct="0"/>
            <a:r>
              <a:rPr lang="en-US" altLang="ja-JP" sz="1800" b="1">
                <a:solidFill>
                  <a:schemeClr val="tx2"/>
                </a:solidFill>
              </a:rPr>
              <a:t>Percent </a:t>
            </a:r>
          </a:p>
          <a:p>
            <a:pPr eaLnBrk="0" hangingPunct="0"/>
            <a:r>
              <a:rPr lang="en-US" altLang="ja-JP" sz="1800" b="1">
                <a:solidFill>
                  <a:schemeClr val="tx2"/>
                </a:solidFill>
              </a:rPr>
              <a:t>Who say </a:t>
            </a:r>
            <a:br>
              <a:rPr lang="en-US" altLang="ja-JP" sz="1800" b="1">
                <a:solidFill>
                  <a:schemeClr val="tx2"/>
                </a:solidFill>
              </a:rPr>
            </a:br>
            <a:r>
              <a:rPr lang="en-US" altLang="ja-JP" sz="1800" b="1">
                <a:solidFill>
                  <a:schemeClr val="tx2"/>
                </a:solidFill>
              </a:rPr>
              <a:t>“most people can be trusted” instead of you can’t </a:t>
            </a:r>
          </a:p>
          <a:p>
            <a:pPr eaLnBrk="0" hangingPunct="0"/>
            <a:r>
              <a:rPr lang="en-US" altLang="ja-JP" sz="1800" b="1">
                <a:solidFill>
                  <a:schemeClr val="tx2"/>
                </a:solidFill>
              </a:rPr>
              <a:t>be too careful </a:t>
            </a:r>
          </a:p>
          <a:p>
            <a:pPr eaLnBrk="0" hangingPunct="0"/>
            <a:r>
              <a:rPr lang="en-US" altLang="ja-JP" sz="1800" b="1">
                <a:solidFill>
                  <a:schemeClr val="tx2"/>
                </a:solidFill>
              </a:rPr>
              <a:t>in dealing </a:t>
            </a:r>
          </a:p>
          <a:p>
            <a:pPr eaLnBrk="0" hangingPunct="0"/>
            <a:r>
              <a:rPr lang="en-US" altLang="ja-JP" sz="1800" b="1">
                <a:solidFill>
                  <a:schemeClr val="tx2"/>
                </a:solidFill>
              </a:rPr>
              <a:t>with people.”</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1090" name="Rectangle 2"/>
          <p:cNvSpPr>
            <a:spLocks noGrp="1" noChangeArrowheads="1"/>
          </p:cNvSpPr>
          <p:nvPr>
            <p:ph type="title"/>
          </p:nvPr>
        </p:nvSpPr>
        <p:spPr/>
        <p:txBody>
          <a:bodyPr/>
          <a:lstStyle/>
          <a:p>
            <a:pPr>
              <a:defRPr/>
            </a:pPr>
            <a:r>
              <a:rPr lang="en-US" sz="3600">
                <a:ea typeface="+mj-ea"/>
                <a:cs typeface="+mj-cs"/>
              </a:rPr>
              <a:t>Character of Today’s Civic Participation</a:t>
            </a:r>
            <a:endParaRPr lang="en-US">
              <a:ea typeface="+mj-ea"/>
              <a:cs typeface="+mj-cs"/>
            </a:endParaRPr>
          </a:p>
        </p:txBody>
      </p:sp>
      <p:sp>
        <p:nvSpPr>
          <p:cNvPr id="601091" name="Rectangle 3"/>
          <p:cNvSpPr>
            <a:spLocks noGrp="1" noChangeArrowheads="1"/>
          </p:cNvSpPr>
          <p:nvPr>
            <p:ph type="body" idx="1"/>
          </p:nvPr>
        </p:nvSpPr>
        <p:spPr/>
        <p:txBody>
          <a:bodyPr/>
          <a:lstStyle/>
          <a:p>
            <a:pPr>
              <a:defRPr/>
            </a:pPr>
            <a:r>
              <a:rPr lang="en-US" sz="2800" dirty="0">
                <a:ea typeface="+mn-ea"/>
                <a:cs typeface="+mn-cs"/>
              </a:rPr>
              <a:t>the more that activities depend on the actions of others, the greater the drop-off in participation. </a:t>
            </a:r>
          </a:p>
          <a:p>
            <a:pPr>
              <a:defRPr/>
            </a:pPr>
            <a:r>
              <a:rPr lang="en-US" sz="2800" dirty="0">
                <a:ea typeface="+mn-ea"/>
                <a:cs typeface="+mn-cs"/>
              </a:rPr>
              <a:t>in other words cooperative forms of behavior have declined more rapidly than expressive forms of behavior (e.g. letter writing)</a:t>
            </a:r>
          </a:p>
          <a:p>
            <a:pPr>
              <a:defRPr/>
            </a:pPr>
            <a:r>
              <a:rPr lang="en-US" sz="2800" dirty="0">
                <a:ea typeface="+mn-ea"/>
                <a:cs typeface="+mn-cs"/>
              </a:rPr>
              <a:t>There is more single issue blare and declining civility</a:t>
            </a:r>
            <a:r>
              <a:rPr lang="en-US" sz="2800" dirty="0" smtClean="0">
                <a:ea typeface="+mn-ea"/>
                <a:cs typeface="+mn-cs"/>
              </a:rPr>
              <a:t>.</a:t>
            </a:r>
            <a:endParaRPr lang="en-US" sz="2800" dirty="0">
              <a:ea typeface="+mn-ea"/>
              <a:cs typeface="+mn-cs"/>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2114" name="Rectangle 2"/>
          <p:cNvSpPr>
            <a:spLocks noGrp="1" noChangeArrowheads="1"/>
          </p:cNvSpPr>
          <p:nvPr>
            <p:ph type="title"/>
          </p:nvPr>
        </p:nvSpPr>
        <p:spPr/>
        <p:txBody>
          <a:bodyPr/>
          <a:lstStyle/>
          <a:p>
            <a:pPr>
              <a:defRPr/>
            </a:pPr>
            <a:r>
              <a:rPr lang="en-US">
                <a:ea typeface="+mj-ea"/>
                <a:cs typeface="+mj-cs"/>
              </a:rPr>
              <a:t>Social connectedness</a:t>
            </a:r>
          </a:p>
        </p:txBody>
      </p:sp>
      <p:sp>
        <p:nvSpPr>
          <p:cNvPr id="602115" name="Rectangle 3"/>
          <p:cNvSpPr>
            <a:spLocks noGrp="1" noChangeArrowheads="1"/>
          </p:cNvSpPr>
          <p:nvPr>
            <p:ph type="body" idx="1"/>
          </p:nvPr>
        </p:nvSpPr>
        <p:spPr/>
        <p:txBody>
          <a:bodyPr/>
          <a:lstStyle/>
          <a:p>
            <a:pPr>
              <a:defRPr/>
            </a:pPr>
            <a:r>
              <a:rPr lang="en-US" sz="2000">
                <a:ea typeface="+mn-ea"/>
                <a:cs typeface="+mn-cs"/>
              </a:rPr>
              <a:t>decline in social visiting</a:t>
            </a:r>
          </a:p>
          <a:p>
            <a:pPr>
              <a:defRPr/>
            </a:pPr>
            <a:r>
              <a:rPr lang="en-US" sz="2000">
                <a:ea typeface="+mn-ea"/>
                <a:cs typeface="+mn-cs"/>
              </a:rPr>
              <a:t>More entertaining at home</a:t>
            </a:r>
          </a:p>
          <a:p>
            <a:pPr>
              <a:defRPr/>
            </a:pPr>
            <a:r>
              <a:rPr lang="en-US" sz="2000">
                <a:ea typeface="+mn-ea"/>
                <a:cs typeface="+mn-cs"/>
              </a:rPr>
              <a:t>Less eating dinner together</a:t>
            </a:r>
          </a:p>
          <a:p>
            <a:pPr>
              <a:defRPr/>
            </a:pPr>
            <a:r>
              <a:rPr lang="en-US" sz="2000">
                <a:ea typeface="+mn-ea"/>
                <a:cs typeface="+mn-cs"/>
              </a:rPr>
              <a:t>Less vacationing together</a:t>
            </a:r>
          </a:p>
          <a:p>
            <a:pPr>
              <a:defRPr/>
            </a:pPr>
            <a:r>
              <a:rPr lang="en-US" sz="2000">
                <a:ea typeface="+mn-ea"/>
                <a:cs typeface="+mn-cs"/>
              </a:rPr>
              <a:t>Less watching TV together</a:t>
            </a:r>
          </a:p>
          <a:p>
            <a:pPr>
              <a:defRPr/>
            </a:pPr>
            <a:r>
              <a:rPr lang="en-US" sz="2000">
                <a:ea typeface="+mn-ea"/>
                <a:cs typeface="+mn-cs"/>
              </a:rPr>
              <a:t>Less just sitting and talking</a:t>
            </a:r>
          </a:p>
          <a:p>
            <a:pPr>
              <a:defRPr/>
            </a:pPr>
            <a:r>
              <a:rPr lang="en-US" sz="2000">
                <a:ea typeface="+mn-ea"/>
                <a:cs typeface="+mn-cs"/>
              </a:rPr>
              <a:t>Less attending religious services</a:t>
            </a:r>
          </a:p>
          <a:p>
            <a:pPr>
              <a:defRPr/>
            </a:pPr>
            <a:r>
              <a:rPr lang="en-US" sz="2000">
                <a:ea typeface="+mn-ea"/>
                <a:cs typeface="+mn-cs"/>
              </a:rPr>
              <a:t>Less Sending greeting cards</a:t>
            </a:r>
          </a:p>
          <a:p>
            <a:pPr>
              <a:defRPr/>
            </a:pPr>
            <a:r>
              <a:rPr lang="en-US" sz="2000">
                <a:ea typeface="+mn-ea"/>
                <a:cs typeface="+mn-cs"/>
              </a:rPr>
              <a:t>Card playing down</a:t>
            </a:r>
          </a:p>
          <a:p>
            <a:pPr>
              <a:defRPr/>
            </a:pPr>
            <a:endParaRPr lang="en-US" sz="2800">
              <a:ea typeface="+mn-ea"/>
              <a:cs typeface="+mn-cs"/>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88482" name="Picture 2" descr="BT2"/>
          <p:cNvPicPr>
            <a:picLocks noChangeAspect="1" noChangeArrowheads="1"/>
          </p:cNvPicPr>
          <p:nvPr/>
        </p:nvPicPr>
        <p:blipFill>
          <a:blip r:embed="rId3"/>
          <a:srcRect/>
          <a:stretch>
            <a:fillRect/>
          </a:stretch>
        </p:blipFill>
        <p:spPr bwMode="auto">
          <a:xfrm>
            <a:off x="2819400" y="762000"/>
            <a:ext cx="3314700" cy="5029200"/>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90530" name="Rectangle 2" hidden="1"/>
          <p:cNvSpPr>
            <a:spLocks noGrp="1" noChangeArrowheads="1"/>
          </p:cNvSpPr>
          <p:nvPr>
            <p:ph type="title"/>
          </p:nvPr>
        </p:nvSpPr>
        <p:spPr/>
        <p:txBody>
          <a:bodyPr/>
          <a:lstStyle/>
          <a:p>
            <a:endParaRPr lang="ja-JP" altLang="en-US">
              <a:ea typeface="ＭＳ Ｐゴシック" charset="-128"/>
              <a:cs typeface="ＭＳ Ｐゴシック" charset="-128"/>
            </a:endParaRPr>
          </a:p>
        </p:txBody>
      </p:sp>
      <p:sp>
        <p:nvSpPr>
          <p:cNvPr id="790531" name="Rectangle 3" descr="portland"/>
          <p:cNvSpPr>
            <a:spLocks noGrp="1" noChangeAspect="1" noChangeArrowheads="1"/>
          </p:cNvSpPr>
          <p:nvPr/>
        </p:nvSpPr>
        <p:spPr bwMode="auto">
          <a:xfrm>
            <a:off x="0" y="0"/>
            <a:ext cx="9144000" cy="6858000"/>
          </a:xfrm>
          <a:prstGeom prst="rect">
            <a:avLst/>
          </a:prstGeom>
          <a:blipFill dpi="0" rotWithShape="1">
            <a:blip r:embed="rId3"/>
            <a:srcRect/>
            <a:stretch>
              <a:fillRect r="-1119"/>
            </a:stretch>
          </a:blipFill>
          <a:ln w="9525">
            <a:solidFill>
              <a:schemeClr val="tx1"/>
            </a:solidFill>
            <a:miter lim="800000"/>
            <a:headEnd/>
            <a:tailEnd/>
          </a:ln>
          <a:effectLst/>
        </p:spPr>
        <p:txBody>
          <a:bodyPr>
            <a:prstTxWarp prst="textNoShape">
              <a:avLst/>
            </a:prstTxWarp>
          </a:bodyPr>
          <a:lstStyle/>
          <a:p>
            <a:pPr algn="l"/>
            <a:endParaRPr lang="ja-JP" altLang="en-US">
              <a:ea typeface="ＭＳ Ｐゴシック" charset="-128"/>
              <a:cs typeface="ＭＳ Ｐゴシック" charset="-128"/>
            </a:endParaRPr>
          </a:p>
        </p:txBody>
      </p:sp>
      <p:sp>
        <p:nvSpPr>
          <p:cNvPr id="790532" name="Text Box 4"/>
          <p:cNvSpPr txBox="1">
            <a:spLocks noChangeArrowheads="1"/>
          </p:cNvSpPr>
          <p:nvPr/>
        </p:nvSpPr>
        <p:spPr bwMode="auto">
          <a:xfrm>
            <a:off x="457200" y="6400800"/>
            <a:ext cx="1828800" cy="366713"/>
          </a:xfrm>
          <a:prstGeom prst="rect">
            <a:avLst/>
          </a:prstGeom>
          <a:noFill/>
          <a:ln w="9525">
            <a:noFill/>
            <a:miter lim="800000"/>
            <a:headEnd/>
            <a:tailEnd/>
          </a:ln>
          <a:effectLst/>
        </p:spPr>
        <p:txBody>
          <a:bodyPr>
            <a:prstTxWarp prst="textNoShape">
              <a:avLst/>
            </a:prstTxWarp>
            <a:spAutoFit/>
          </a:bodyPr>
          <a:lstStyle/>
          <a:p>
            <a:pPr algn="l">
              <a:spcBef>
                <a:spcPct val="50000"/>
              </a:spcBef>
            </a:pPr>
            <a:endParaRPr lang="ja-JP" altLang="en-US">
              <a:ea typeface="ＭＳ Ｐゴシック" charset="-128"/>
              <a:cs typeface="ＭＳ Ｐゴシック" charset="-128"/>
            </a:endParaRPr>
          </a:p>
        </p:txBody>
      </p:sp>
      <p:sp>
        <p:nvSpPr>
          <p:cNvPr id="790533" name="Text Box 5"/>
          <p:cNvSpPr txBox="1">
            <a:spLocks noChangeArrowheads="1"/>
          </p:cNvSpPr>
          <p:nvPr/>
        </p:nvSpPr>
        <p:spPr bwMode="auto">
          <a:xfrm>
            <a:off x="1066800" y="4724400"/>
            <a:ext cx="4495800" cy="214313"/>
          </a:xfrm>
          <a:prstGeom prst="rect">
            <a:avLst/>
          </a:prstGeom>
          <a:noFill/>
          <a:ln w="9525">
            <a:noFill/>
            <a:miter lim="800000"/>
            <a:headEnd/>
            <a:tailEnd/>
          </a:ln>
          <a:effectLst/>
        </p:spPr>
        <p:txBody>
          <a:bodyPr>
            <a:prstTxWarp prst="textNoShape">
              <a:avLst/>
            </a:prstTxWarp>
            <a:spAutoFit/>
          </a:bodyPr>
          <a:lstStyle/>
          <a:p>
            <a:pPr algn="l">
              <a:spcBef>
                <a:spcPct val="50000"/>
              </a:spcBef>
            </a:pPr>
            <a:r>
              <a:rPr lang="en-US" altLang="ja-JP" sz="800">
                <a:solidFill>
                  <a:schemeClr val="bg1"/>
                </a:solidFill>
                <a:ea typeface="ＭＳ Ｐゴシック" charset="-128"/>
                <a:cs typeface="ＭＳ Ｐゴシック" charset="-128"/>
              </a:rPr>
              <a:t>Photo courtesy of Portland Oregon Visitors Association</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398587"/>
          </a:xfrm>
        </p:spPr>
        <p:txBody>
          <a:bodyPr/>
          <a:lstStyle/>
          <a:p>
            <a:r>
              <a:rPr lang="en-US" sz="3600" dirty="0" smtClean="0">
                <a:solidFill>
                  <a:schemeClr val="tx1"/>
                </a:solidFill>
              </a:rPr>
              <a:t>Origins of the Portland Story </a:t>
            </a:r>
            <a:br>
              <a:rPr lang="en-US" sz="3600" dirty="0" smtClean="0">
                <a:solidFill>
                  <a:schemeClr val="tx1"/>
                </a:solidFill>
              </a:rPr>
            </a:br>
            <a:r>
              <a:rPr lang="en-US" sz="3600" dirty="0" smtClean="0">
                <a:solidFill>
                  <a:schemeClr val="tx1"/>
                </a:solidFill>
              </a:rPr>
              <a:t>and Civic Reconstruction</a:t>
            </a:r>
            <a:br>
              <a:rPr lang="en-US" sz="3600" dirty="0" smtClean="0">
                <a:solidFill>
                  <a:schemeClr val="tx1"/>
                </a:solidFill>
              </a:rPr>
            </a:br>
            <a:endParaRPr lang="en-US" sz="2800" dirty="0">
              <a:solidFill>
                <a:schemeClr val="tx1"/>
              </a:solidFill>
            </a:endParaRPr>
          </a:p>
        </p:txBody>
      </p:sp>
      <p:pic>
        <p:nvPicPr>
          <p:cNvPr id="4" name="Picture 3" descr="images-1.jpeg"/>
          <p:cNvPicPr>
            <a:picLocks noChangeAspect="1"/>
          </p:cNvPicPr>
          <p:nvPr/>
        </p:nvPicPr>
        <p:blipFill>
          <a:blip r:embed="rId2"/>
          <a:stretch>
            <a:fillRect/>
          </a:stretch>
        </p:blipFill>
        <p:spPr>
          <a:xfrm>
            <a:off x="2667000" y="1752600"/>
            <a:ext cx="3416300" cy="2374900"/>
          </a:xfrm>
          <a:prstGeom prst="rect">
            <a:avLst/>
          </a:prstGeom>
        </p:spPr>
      </p:pic>
      <p:sp>
        <p:nvSpPr>
          <p:cNvPr id="5" name="TextBox 4"/>
          <p:cNvSpPr txBox="1"/>
          <p:nvPr/>
        </p:nvSpPr>
        <p:spPr>
          <a:xfrm>
            <a:off x="762000" y="3276600"/>
            <a:ext cx="1740981" cy="830997"/>
          </a:xfrm>
          <a:prstGeom prst="rect">
            <a:avLst/>
          </a:prstGeom>
          <a:noFill/>
        </p:spPr>
        <p:txBody>
          <a:bodyPr wrap="none" rtlCol="0">
            <a:spAutoFit/>
          </a:bodyPr>
          <a:lstStyle/>
          <a:p>
            <a:r>
              <a:rPr lang="en-US" sz="2400" dirty="0" smtClean="0"/>
              <a:t>Populist</a:t>
            </a:r>
          </a:p>
          <a:p>
            <a:r>
              <a:rPr lang="en-US" sz="2400" dirty="0" smtClean="0"/>
              <a:t>Democracy</a:t>
            </a:r>
            <a:endParaRPr lang="en-US" sz="2400" dirty="0"/>
          </a:p>
        </p:txBody>
      </p:sp>
      <p:sp>
        <p:nvSpPr>
          <p:cNvPr id="6" name="TextBox 5"/>
          <p:cNvSpPr txBox="1"/>
          <p:nvPr/>
        </p:nvSpPr>
        <p:spPr>
          <a:xfrm>
            <a:off x="6233259" y="1752600"/>
            <a:ext cx="1382410" cy="830997"/>
          </a:xfrm>
          <a:prstGeom prst="rect">
            <a:avLst/>
          </a:prstGeom>
          <a:noFill/>
        </p:spPr>
        <p:txBody>
          <a:bodyPr wrap="none" rtlCol="0">
            <a:spAutoFit/>
          </a:bodyPr>
          <a:lstStyle/>
          <a:p>
            <a:r>
              <a:rPr lang="en-US" sz="2400" dirty="0" err="1" smtClean="0"/>
              <a:t>Ecotopia</a:t>
            </a:r>
            <a:endParaRPr lang="en-US" sz="2400" dirty="0" smtClean="0"/>
          </a:p>
          <a:p>
            <a:r>
              <a:rPr lang="en-US" sz="2400" dirty="0" smtClean="0"/>
              <a:t>Myth</a:t>
            </a:r>
            <a:endParaRPr lang="en-US" sz="2400" dirty="0"/>
          </a:p>
        </p:txBody>
      </p:sp>
      <p:sp>
        <p:nvSpPr>
          <p:cNvPr id="8" name="TextBox 7"/>
          <p:cNvSpPr txBox="1"/>
          <p:nvPr/>
        </p:nvSpPr>
        <p:spPr>
          <a:xfrm>
            <a:off x="3505200" y="4191000"/>
            <a:ext cx="1759015" cy="461665"/>
          </a:xfrm>
          <a:prstGeom prst="rect">
            <a:avLst/>
          </a:prstGeom>
          <a:noFill/>
        </p:spPr>
        <p:txBody>
          <a:bodyPr wrap="none" rtlCol="0">
            <a:spAutoFit/>
          </a:bodyPr>
          <a:lstStyle/>
          <a:p>
            <a:r>
              <a:rPr lang="en-US" sz="2400" dirty="0" smtClean="0">
                <a:solidFill>
                  <a:srgbClr val="FF0000"/>
                </a:solidFill>
              </a:rPr>
              <a:t>1970--1985</a:t>
            </a:r>
            <a:endParaRPr lang="en-US" sz="2400" dirty="0">
              <a:solidFill>
                <a:srgbClr val="FF0000"/>
              </a:solidFill>
            </a:endParaRPr>
          </a:p>
        </p:txBody>
      </p:sp>
      <p:pic>
        <p:nvPicPr>
          <p:cNvPr id="9" name="Picture 8" descr="protests_0004.jpg"/>
          <p:cNvPicPr>
            <a:picLocks noChangeAspect="1"/>
          </p:cNvPicPr>
          <p:nvPr/>
        </p:nvPicPr>
        <p:blipFill>
          <a:blip r:embed="rId3"/>
          <a:stretch>
            <a:fillRect/>
          </a:stretch>
        </p:blipFill>
        <p:spPr>
          <a:xfrm>
            <a:off x="609600" y="4648200"/>
            <a:ext cx="2895600" cy="1877113"/>
          </a:xfrm>
          <a:prstGeom prst="rect">
            <a:avLst/>
          </a:prstGeom>
        </p:spPr>
      </p:pic>
      <p:pic>
        <p:nvPicPr>
          <p:cNvPr id="10" name="Picture 9" descr="images.jpeg"/>
          <p:cNvPicPr>
            <a:picLocks noChangeAspect="1"/>
          </p:cNvPicPr>
          <p:nvPr/>
        </p:nvPicPr>
        <p:blipFill>
          <a:blip r:embed="rId4"/>
          <a:stretch>
            <a:fillRect/>
          </a:stretch>
        </p:blipFill>
        <p:spPr>
          <a:xfrm>
            <a:off x="6172200" y="4648200"/>
            <a:ext cx="2636837" cy="1975083"/>
          </a:xfrm>
          <a:prstGeom prst="rect">
            <a:avLst/>
          </a:prstGeom>
        </p:spPr>
      </p:pic>
      <p:cxnSp>
        <p:nvCxnSpPr>
          <p:cNvPr id="12" name="Straight Arrow Connector 11"/>
          <p:cNvCxnSpPr/>
          <p:nvPr/>
        </p:nvCxnSpPr>
        <p:spPr bwMode="auto">
          <a:xfrm>
            <a:off x="3581400" y="5486400"/>
            <a:ext cx="2438400" cy="1588"/>
          </a:xfrm>
          <a:prstGeom prst="straightConnector1">
            <a:avLst/>
          </a:prstGeom>
          <a:solidFill>
            <a:schemeClr val="accent1"/>
          </a:solidFill>
          <a:ln w="76200" cap="flat" cmpd="sng" algn="ctr">
            <a:solidFill>
              <a:srgbClr val="FF0000"/>
            </a:solidFill>
            <a:prstDash val="solid"/>
            <a:round/>
            <a:headEnd type="none" w="med" len="med"/>
            <a:tailEnd type="arrow" w="med" len="med"/>
          </a:ln>
          <a:effectLst/>
        </p:spPr>
      </p:cxn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7813"/>
            <a:ext cx="8229600" cy="788987"/>
          </a:xfrm>
        </p:spPr>
        <p:txBody>
          <a:bodyPr/>
          <a:lstStyle/>
          <a:p>
            <a:r>
              <a:rPr lang="en-US" sz="3200" dirty="0" smtClean="0"/>
              <a:t>Civic Life Transformation</a:t>
            </a:r>
            <a:endParaRPr lang="en-US" sz="3200" dirty="0"/>
          </a:p>
        </p:txBody>
      </p:sp>
      <p:sp>
        <p:nvSpPr>
          <p:cNvPr id="6" name="Content Placeholder 5"/>
          <p:cNvSpPr>
            <a:spLocks noGrp="1"/>
          </p:cNvSpPr>
          <p:nvPr>
            <p:ph sz="half" idx="2"/>
          </p:nvPr>
        </p:nvSpPr>
        <p:spPr>
          <a:xfrm>
            <a:off x="304800" y="2133600"/>
            <a:ext cx="4038600" cy="3921125"/>
          </a:xfrm>
        </p:spPr>
        <p:txBody>
          <a:bodyPr/>
          <a:lstStyle/>
          <a:p>
            <a:r>
              <a:rPr lang="en-US" sz="2000" dirty="0" smtClean="0"/>
              <a:t>Land Use-Goal 1- citizen participation</a:t>
            </a:r>
          </a:p>
          <a:p>
            <a:r>
              <a:rPr lang="en-US" sz="2000" dirty="0" smtClean="0"/>
              <a:t>Neighborhood democracy movement</a:t>
            </a:r>
          </a:p>
          <a:p>
            <a:r>
              <a:rPr lang="en-US" sz="2000" dirty="0" smtClean="0"/>
              <a:t>Public Meeting Laws</a:t>
            </a:r>
          </a:p>
          <a:p>
            <a:r>
              <a:rPr lang="en-US" sz="2000" dirty="0" smtClean="0"/>
              <a:t>Civic Innovations—new groups, repertoires of contention </a:t>
            </a:r>
          </a:p>
          <a:p>
            <a:endParaRPr lang="en-US" sz="2000" dirty="0"/>
          </a:p>
        </p:txBody>
      </p:sp>
      <p:sp>
        <p:nvSpPr>
          <p:cNvPr id="8" name="TextBox 7"/>
          <p:cNvSpPr txBox="1"/>
          <p:nvPr/>
        </p:nvSpPr>
        <p:spPr>
          <a:xfrm>
            <a:off x="572303" y="1600200"/>
            <a:ext cx="2921443" cy="461665"/>
          </a:xfrm>
          <a:prstGeom prst="rect">
            <a:avLst/>
          </a:prstGeom>
          <a:noFill/>
        </p:spPr>
        <p:txBody>
          <a:bodyPr wrap="none" rtlCol="0">
            <a:spAutoFit/>
          </a:bodyPr>
          <a:lstStyle/>
          <a:p>
            <a:r>
              <a:rPr lang="en-US" sz="2400" dirty="0" smtClean="0"/>
              <a:t>Populist Democracy</a:t>
            </a:r>
            <a:endParaRPr lang="en-US" sz="2400" dirty="0"/>
          </a:p>
        </p:txBody>
      </p:sp>
      <p:sp>
        <p:nvSpPr>
          <p:cNvPr id="10" name="TextBox 9"/>
          <p:cNvSpPr txBox="1"/>
          <p:nvPr/>
        </p:nvSpPr>
        <p:spPr>
          <a:xfrm>
            <a:off x="609600" y="5715000"/>
            <a:ext cx="6518444" cy="646331"/>
          </a:xfrm>
          <a:prstGeom prst="rect">
            <a:avLst/>
          </a:prstGeom>
          <a:noFill/>
        </p:spPr>
        <p:txBody>
          <a:bodyPr wrap="none" rtlCol="0">
            <a:spAutoFit/>
          </a:bodyPr>
          <a:lstStyle/>
          <a:p>
            <a:r>
              <a:rPr lang="en-US" dirty="0" smtClean="0"/>
              <a:t>Almost 85% of civic groups that dominated Portland’s civic life</a:t>
            </a:r>
          </a:p>
          <a:p>
            <a:r>
              <a:rPr lang="en-US" dirty="0" smtClean="0"/>
              <a:t>In the 1950s no longer existed by 1999</a:t>
            </a:r>
            <a:endParaRPr lang="en-US" dirty="0"/>
          </a:p>
        </p:txBody>
      </p:sp>
      <p:pic>
        <p:nvPicPr>
          <p:cNvPr id="11" name="Picture 10" descr="images-2.jpeg"/>
          <p:cNvPicPr>
            <a:picLocks noChangeAspect="1"/>
          </p:cNvPicPr>
          <p:nvPr/>
        </p:nvPicPr>
        <p:blipFill>
          <a:blip r:embed="rId2"/>
          <a:stretch>
            <a:fillRect/>
          </a:stretch>
        </p:blipFill>
        <p:spPr>
          <a:xfrm>
            <a:off x="4495800" y="2667000"/>
            <a:ext cx="3657600" cy="2222500"/>
          </a:xfrm>
          <a:prstGeom prst="rect">
            <a:avLst/>
          </a:prstGeom>
        </p:spPr>
      </p:pic>
      <p:pic>
        <p:nvPicPr>
          <p:cNvPr id="12" name="Picture 11" descr="images.jpeg"/>
          <p:cNvPicPr>
            <a:picLocks noChangeAspect="1"/>
          </p:cNvPicPr>
          <p:nvPr/>
        </p:nvPicPr>
        <p:blipFill>
          <a:blip r:embed="rId3"/>
          <a:stretch>
            <a:fillRect/>
          </a:stretch>
        </p:blipFill>
        <p:spPr>
          <a:xfrm>
            <a:off x="7315200" y="4419600"/>
            <a:ext cx="1600200" cy="1496739"/>
          </a:xfrm>
          <a:prstGeom prst="rect">
            <a:avLst/>
          </a:prstGeom>
        </p:spPr>
      </p:pic>
      <p:pic>
        <p:nvPicPr>
          <p:cNvPr id="13" name="Picture 12" descr="images-1.jpeg"/>
          <p:cNvPicPr>
            <a:picLocks noChangeAspect="1"/>
          </p:cNvPicPr>
          <p:nvPr/>
        </p:nvPicPr>
        <p:blipFill>
          <a:blip r:embed="rId4"/>
          <a:stretch>
            <a:fillRect/>
          </a:stretch>
        </p:blipFill>
        <p:spPr>
          <a:xfrm>
            <a:off x="7010400" y="1219200"/>
            <a:ext cx="1676400" cy="1676400"/>
          </a:xfrm>
          <a:prstGeom prst="rect">
            <a:avLst/>
          </a:prstGeom>
        </p:spPr>
      </p:pic>
      <p:cxnSp>
        <p:nvCxnSpPr>
          <p:cNvPr id="15" name="Straight Arrow Connector 14"/>
          <p:cNvCxnSpPr/>
          <p:nvPr/>
        </p:nvCxnSpPr>
        <p:spPr bwMode="auto">
          <a:xfrm rot="5400000">
            <a:off x="6286500" y="2476500"/>
            <a:ext cx="1143000" cy="762000"/>
          </a:xfrm>
          <a:prstGeom prst="straightConnector1">
            <a:avLst/>
          </a:prstGeom>
          <a:solidFill>
            <a:schemeClr val="accent1"/>
          </a:solidFill>
          <a:ln w="57150" cap="flat" cmpd="sng" algn="ctr">
            <a:solidFill>
              <a:srgbClr val="FF0000"/>
            </a:solidFill>
            <a:prstDash val="solid"/>
            <a:round/>
            <a:headEnd type="none" w="med" len="med"/>
            <a:tailEnd type="arrow" w="med" len="med"/>
          </a:ln>
          <a:effectLst/>
        </p:spPr>
      </p:cxnSp>
      <p:cxnSp>
        <p:nvCxnSpPr>
          <p:cNvPr id="16" name="Straight Arrow Connector 15"/>
          <p:cNvCxnSpPr/>
          <p:nvPr/>
        </p:nvCxnSpPr>
        <p:spPr bwMode="auto">
          <a:xfrm rot="16200000" flipH="1">
            <a:off x="6515100" y="4000500"/>
            <a:ext cx="1219200" cy="838200"/>
          </a:xfrm>
          <a:prstGeom prst="straightConnector1">
            <a:avLst/>
          </a:prstGeom>
          <a:solidFill>
            <a:schemeClr val="accent1"/>
          </a:solidFill>
          <a:ln w="57150" cap="flat" cmpd="sng" algn="ctr">
            <a:solidFill>
              <a:srgbClr val="FF0000"/>
            </a:solidFill>
            <a:prstDash val="solid"/>
            <a:round/>
            <a:headEnd type="none" w="med" len="med"/>
            <a:tailEnd type="arrow" w="med" len="med"/>
          </a:ln>
          <a:effectLst/>
        </p:spPr>
      </p:cxn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8018" name="Rectangle 2"/>
          <p:cNvSpPr>
            <a:spLocks noGrp="1" noChangeArrowheads="1"/>
          </p:cNvSpPr>
          <p:nvPr>
            <p:ph type="title"/>
          </p:nvPr>
        </p:nvSpPr>
        <p:spPr/>
        <p:txBody>
          <a:bodyPr/>
          <a:lstStyle/>
          <a:p>
            <a:r>
              <a:rPr lang="en-US" sz="3600"/>
              <a:t>Depth of Citizen Participation in Portland and Oregon</a:t>
            </a:r>
            <a:endParaRPr lang="en-US"/>
          </a:p>
        </p:txBody>
      </p:sp>
      <p:sp>
        <p:nvSpPr>
          <p:cNvPr id="598019" name="Rectangle 3"/>
          <p:cNvSpPr>
            <a:spLocks noGrp="1" noChangeArrowheads="1"/>
          </p:cNvSpPr>
          <p:nvPr>
            <p:ph type="body" idx="1"/>
          </p:nvPr>
        </p:nvSpPr>
        <p:spPr/>
        <p:txBody>
          <a:bodyPr/>
          <a:lstStyle/>
          <a:p>
            <a:pPr>
              <a:lnSpc>
                <a:spcPct val="90000"/>
              </a:lnSpc>
            </a:pPr>
            <a:r>
              <a:rPr lang="en-US" sz="2500" dirty="0" smtClean="0"/>
              <a:t>Number of people involved on average: 200,000</a:t>
            </a:r>
          </a:p>
          <a:p>
            <a:pPr>
              <a:lnSpc>
                <a:spcPct val="90000"/>
              </a:lnSpc>
            </a:pPr>
            <a:r>
              <a:rPr lang="en-US" sz="2500" dirty="0" smtClean="0"/>
              <a:t>10,000—15,000 “professional citizens</a:t>
            </a:r>
          </a:p>
          <a:p>
            <a:pPr>
              <a:lnSpc>
                <a:spcPct val="90000"/>
              </a:lnSpc>
            </a:pPr>
            <a:r>
              <a:rPr lang="en-US" sz="2500" dirty="0" smtClean="0"/>
              <a:t>1975</a:t>
            </a:r>
            <a:r>
              <a:rPr lang="en-US" sz="2500" dirty="0"/>
              <a:t>, 1 out of 200 State-wide involved in designing state-wide land use </a:t>
            </a:r>
            <a:r>
              <a:rPr lang="en-US" sz="2500" dirty="0" smtClean="0"/>
              <a:t>system (13,000 citizens)</a:t>
            </a:r>
          </a:p>
          <a:p>
            <a:pPr>
              <a:lnSpc>
                <a:spcPct val="90000"/>
              </a:lnSpc>
            </a:pPr>
            <a:r>
              <a:rPr lang="en-US" sz="2500" dirty="0" err="1"/>
              <a:t>Albina</a:t>
            </a:r>
            <a:r>
              <a:rPr lang="en-US" sz="2500" dirty="0"/>
              <a:t> Planning process, late 1980s, 140 meetings, 4,000 citizens (population 23,000)</a:t>
            </a:r>
          </a:p>
          <a:p>
            <a:pPr>
              <a:lnSpc>
                <a:spcPct val="90000"/>
              </a:lnSpc>
            </a:pPr>
            <a:r>
              <a:rPr lang="en-US" sz="2500" dirty="0"/>
              <a:t>Bike path planning, early 1990s, 2000 involved</a:t>
            </a:r>
          </a:p>
          <a:p>
            <a:pPr>
              <a:lnSpc>
                <a:spcPct val="90000"/>
              </a:lnSpc>
            </a:pPr>
            <a:r>
              <a:rPr lang="en-US" sz="2500" dirty="0"/>
              <a:t>Johnson Creek watershed over 10 years, 1 of 17 involved in restoring stream</a:t>
            </a:r>
          </a:p>
          <a:p>
            <a:pPr>
              <a:lnSpc>
                <a:spcPct val="90000"/>
              </a:lnSpc>
            </a:pPr>
            <a:r>
              <a:rPr lang="en-US" sz="2500" dirty="0"/>
              <a:t>Current neighborhood system,</a:t>
            </a:r>
            <a:r>
              <a:rPr lang="en-US" sz="2500" dirty="0" smtClean="0"/>
              <a:t> 100 neighborhoods, 60 </a:t>
            </a:r>
            <a:r>
              <a:rPr lang="en-US" sz="2500" dirty="0"/>
              <a:t>paid staff, 600+ volunteer positions with neighborhood </a:t>
            </a:r>
            <a:r>
              <a:rPr lang="en-US" sz="2500" dirty="0" smtClean="0"/>
              <a:t>associations</a:t>
            </a:r>
          </a:p>
          <a:p>
            <a:pPr>
              <a:lnSpc>
                <a:spcPct val="90000"/>
              </a:lnSpc>
              <a:buNone/>
            </a:pPr>
            <a:endParaRPr lang="en-US" sz="25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600" dirty="0" smtClean="0"/>
              <a:t>We Pay for things that were Free</a:t>
            </a:r>
            <a:endParaRPr lang="en-US" sz="3600" dirty="0"/>
          </a:p>
        </p:txBody>
      </p:sp>
      <p:sp>
        <p:nvSpPr>
          <p:cNvPr id="3" name="Content Placeholder 2"/>
          <p:cNvSpPr>
            <a:spLocks noGrp="1"/>
          </p:cNvSpPr>
          <p:nvPr>
            <p:ph idx="1"/>
          </p:nvPr>
        </p:nvSpPr>
        <p:spPr/>
        <p:txBody>
          <a:bodyPr/>
          <a:lstStyle/>
          <a:p>
            <a:pPr>
              <a:defRPr/>
            </a:pPr>
            <a:endParaRPr lang="en-US" dirty="0"/>
          </a:p>
        </p:txBody>
      </p:sp>
      <p:graphicFrame>
        <p:nvGraphicFramePr>
          <p:cNvPr id="24578" name="Object 2"/>
          <p:cNvGraphicFramePr>
            <a:graphicFrameLocks noChangeAspect="1"/>
          </p:cNvGraphicFramePr>
          <p:nvPr/>
        </p:nvGraphicFramePr>
        <p:xfrm>
          <a:off x="1981200" y="1752600"/>
          <a:ext cx="4953000" cy="4379913"/>
        </p:xfrm>
        <a:graphic>
          <a:graphicData uri="http://schemas.openxmlformats.org/presentationml/2006/ole">
            <p:oleObj spid="_x0000_s1503234" name="Document" r:id="rId3" imgW="5486400" imgH="4851400" progId="Word.Document.12">
              <p:link updateAutomatic="1"/>
            </p:oleObj>
          </a:graphicData>
        </a:graphic>
      </p:graphicFrame>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85800"/>
            <a:ext cx="8229600" cy="2209800"/>
          </a:xfrm>
        </p:spPr>
        <p:txBody>
          <a:bodyPr/>
          <a:lstStyle/>
          <a:p>
            <a:r>
              <a:rPr lang="en-US" sz="4800" dirty="0" smtClean="0">
                <a:solidFill>
                  <a:srgbClr val="FF0000"/>
                </a:solidFill>
              </a:rPr>
              <a:t>Wisdom of Crowds, Smart Mobs, Social Networks an Gaming</a:t>
            </a:r>
            <a:endParaRPr lang="en-US" sz="4800" dirty="0">
              <a:solidFill>
                <a:srgbClr val="FF0000"/>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solidFill>
                  <a:srgbClr val="FFFFFF"/>
                </a:solidFill>
              </a:rPr>
              <a:t>Community Governance by Facilitating the Wisdom of Crowds</a:t>
            </a:r>
          </a:p>
        </p:txBody>
      </p:sp>
      <p:pic>
        <p:nvPicPr>
          <p:cNvPr id="4" name="Content Placeholder 3"/>
          <p:cNvPicPr>
            <a:picLocks noGrp="1" noChangeAspect="1" noChangeArrowheads="1"/>
          </p:cNvPicPr>
          <p:nvPr>
            <p:ph idx="1"/>
          </p:nvPr>
        </p:nvPicPr>
        <p:blipFill>
          <a:blip r:embed="rId2"/>
          <a:srcRect l="-11452" r="-11452"/>
          <a:stretch>
            <a:fillRect/>
          </a:stretch>
        </p:blipFill>
        <p:spPr bwMode="blackWhite">
          <a:xfrm>
            <a:off x="1066800" y="1447800"/>
            <a:ext cx="7010400" cy="3859506"/>
          </a:xfrm>
          <a:prstGeom prst="rect">
            <a:avLst/>
          </a:prstGeom>
          <a:noFill/>
          <a:ln w="9525">
            <a:noFill/>
            <a:miter lim="800000"/>
            <a:headEnd/>
            <a:tailEnd/>
          </a:ln>
          <a:effectLst/>
        </p:spPr>
      </p:pic>
      <p:sp>
        <p:nvSpPr>
          <p:cNvPr id="5" name="TextBox 4"/>
          <p:cNvSpPr txBox="1"/>
          <p:nvPr/>
        </p:nvSpPr>
        <p:spPr>
          <a:xfrm>
            <a:off x="1011565" y="5638800"/>
            <a:ext cx="7048637" cy="646331"/>
          </a:xfrm>
          <a:prstGeom prst="rect">
            <a:avLst/>
          </a:prstGeom>
          <a:noFill/>
        </p:spPr>
        <p:txBody>
          <a:bodyPr wrap="none" rtlCol="0">
            <a:spAutoFit/>
          </a:bodyPr>
          <a:lstStyle/>
          <a:p>
            <a:r>
              <a:rPr lang="en-US" dirty="0" smtClean="0"/>
              <a:t>Leaders become Facilitators not Paternalistic Commanders</a:t>
            </a:r>
          </a:p>
          <a:p>
            <a:r>
              <a:rPr lang="en-US" dirty="0" smtClean="0"/>
              <a:t>And Bureaucrats with Social skills as well as scientific and technical </a:t>
            </a:r>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Wisdom of Crowds</a:t>
            </a:r>
            <a:endParaRPr lang="en-US" dirty="0"/>
          </a:p>
        </p:txBody>
      </p:sp>
      <p:sp>
        <p:nvSpPr>
          <p:cNvPr id="3" name="Content Placeholder 2"/>
          <p:cNvSpPr>
            <a:spLocks noGrp="1"/>
          </p:cNvSpPr>
          <p:nvPr>
            <p:ph idx="1"/>
          </p:nvPr>
        </p:nvSpPr>
        <p:spPr/>
        <p:txBody>
          <a:bodyPr/>
          <a:lstStyle/>
          <a:p>
            <a:pPr>
              <a:defRPr/>
            </a:pPr>
            <a:r>
              <a:rPr lang="en-US" sz="2800" dirty="0" smtClean="0"/>
              <a:t>He argues that group wisdom can be applied most effectively to the following kind of problems:</a:t>
            </a:r>
          </a:p>
          <a:p>
            <a:pPr>
              <a:defRPr/>
            </a:pPr>
            <a:r>
              <a:rPr lang="en-US" sz="2800" dirty="0" smtClean="0"/>
              <a:t>Cognition problems.  Such as the best place to build a swimming pool.  </a:t>
            </a:r>
          </a:p>
          <a:p>
            <a:pPr>
              <a:defRPr/>
            </a:pPr>
            <a:r>
              <a:rPr lang="en-US" sz="2800" dirty="0" smtClean="0"/>
              <a:t>Coordination problems  How to drive safely in traffic.</a:t>
            </a:r>
          </a:p>
          <a:p>
            <a:pPr>
              <a:defRPr/>
            </a:pPr>
            <a:r>
              <a:rPr lang="en-US" sz="2800" dirty="0" smtClean="0"/>
              <a:t>Cooperation problems.  How to get self interested distrustful people to work together.</a:t>
            </a:r>
          </a:p>
          <a:p>
            <a:pPr>
              <a:buFont typeface="Wingdings" charset="2"/>
              <a:buNone/>
              <a:defRPr/>
            </a:pPr>
            <a:endParaRPr lang="en-US" sz="2800"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a:t>
            </a:r>
            <a:endParaRPr lang="en-US" dirty="0"/>
          </a:p>
        </p:txBody>
      </p:sp>
      <p:sp>
        <p:nvSpPr>
          <p:cNvPr id="3" name="Content Placeholder 2"/>
          <p:cNvSpPr>
            <a:spLocks noGrp="1"/>
          </p:cNvSpPr>
          <p:nvPr>
            <p:ph idx="1"/>
          </p:nvPr>
        </p:nvSpPr>
        <p:spPr/>
        <p:txBody>
          <a:bodyPr/>
          <a:lstStyle/>
          <a:p>
            <a:r>
              <a:rPr lang="en-US" dirty="0" smtClean="0"/>
              <a:t>Do you want to be millionaire: audience right 91% of the time; experts 65%</a:t>
            </a:r>
          </a:p>
          <a:p>
            <a:r>
              <a:rPr lang="en-US" dirty="0" smtClean="0"/>
              <a:t>A candy bar name</a:t>
            </a:r>
          </a:p>
          <a:p>
            <a:r>
              <a:rPr lang="en-US" dirty="0" smtClean="0"/>
              <a:t>US navy trying to find sunken ship</a:t>
            </a:r>
          </a:p>
          <a:p>
            <a:r>
              <a:rPr lang="en-US" dirty="0" smtClean="0"/>
              <a:t>Stock market figuring out what went wrong with US challenger missile</a:t>
            </a:r>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4800600" cy="3532187"/>
          </a:xfrm>
        </p:spPr>
        <p:txBody>
          <a:bodyPr/>
          <a:lstStyle/>
          <a:p>
            <a:r>
              <a:rPr lang="en-US" dirty="0" smtClean="0"/>
              <a:t>We have Software for Facilitating Wisdom of Crowds</a:t>
            </a:r>
            <a:endParaRPr lang="en-US" dirty="0"/>
          </a:p>
        </p:txBody>
      </p:sp>
      <p:pic>
        <p:nvPicPr>
          <p:cNvPr id="4" name="Content Placeholder 3" descr="wiki1.tiff"/>
          <p:cNvPicPr>
            <a:picLocks noGrp="1" noChangeAspect="1"/>
          </p:cNvPicPr>
          <p:nvPr>
            <p:ph idx="1"/>
          </p:nvPr>
        </p:nvPicPr>
        <p:blipFill>
          <a:blip r:embed="rId2"/>
          <a:srcRect l="-136097" r="-136097"/>
          <a:stretch>
            <a:fillRect/>
          </a:stretch>
        </p:blipFill>
        <p:spPr>
          <a:xfrm>
            <a:off x="2590800" y="457200"/>
            <a:ext cx="9411848" cy="5181600"/>
          </a:xfrm>
        </p:spPr>
      </p:pic>
      <p:pic>
        <p:nvPicPr>
          <p:cNvPr id="5" name="Picture 4" descr="focus_On_1009_social_media.jpg"/>
          <p:cNvPicPr>
            <a:picLocks noChangeAspect="1"/>
          </p:cNvPicPr>
          <p:nvPr/>
        </p:nvPicPr>
        <p:blipFill>
          <a:blip r:embed="rId3"/>
          <a:stretch>
            <a:fillRect/>
          </a:stretch>
        </p:blipFill>
        <p:spPr>
          <a:xfrm>
            <a:off x="1066800" y="3733800"/>
            <a:ext cx="3810000" cy="2857500"/>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10690" name="Rectangle 2"/>
          <p:cNvSpPr>
            <a:spLocks noGrp="1" noChangeArrowheads="1"/>
          </p:cNvSpPr>
          <p:nvPr>
            <p:ph type="title"/>
          </p:nvPr>
        </p:nvSpPr>
        <p:spPr/>
        <p:txBody>
          <a:bodyPr/>
          <a:lstStyle/>
          <a:p>
            <a:pPr eaLnBrk="1" hangingPunct="1">
              <a:defRPr/>
            </a:pPr>
            <a:r>
              <a:rPr lang="en-US">
                <a:ea typeface="+mj-ea"/>
                <a:cs typeface="+mj-cs"/>
              </a:rPr>
              <a:t>Crowds of Wisdom </a:t>
            </a:r>
            <a:r>
              <a:rPr lang="en-US" i="1">
                <a:ea typeface="+mj-ea"/>
                <a:cs typeface="+mj-cs"/>
              </a:rPr>
              <a:t>Software</a:t>
            </a:r>
            <a:br>
              <a:rPr lang="en-US" i="1">
                <a:ea typeface="+mj-ea"/>
                <a:cs typeface="+mj-cs"/>
              </a:rPr>
            </a:br>
            <a:r>
              <a:rPr lang="en-US" sz="2800" i="1">
                <a:ea typeface="+mj-ea"/>
                <a:cs typeface="+mj-cs"/>
              </a:rPr>
              <a:t>Example: Candy bar naming</a:t>
            </a:r>
            <a:endParaRPr lang="en-US">
              <a:ea typeface="+mj-ea"/>
              <a:cs typeface="+mj-cs"/>
            </a:endParaRPr>
          </a:p>
        </p:txBody>
      </p:sp>
      <p:sp>
        <p:nvSpPr>
          <p:cNvPr id="1010691" name="Rectangle 3"/>
          <p:cNvSpPr>
            <a:spLocks noGrp="1" noChangeArrowheads="1"/>
          </p:cNvSpPr>
          <p:nvPr>
            <p:ph type="body" sz="half" idx="1"/>
          </p:nvPr>
        </p:nvSpPr>
        <p:spPr>
          <a:xfrm>
            <a:off x="457200" y="2286000"/>
            <a:ext cx="4038600" cy="3886200"/>
          </a:xfrm>
        </p:spPr>
        <p:txBody>
          <a:bodyPr/>
          <a:lstStyle/>
          <a:p>
            <a:pPr eaLnBrk="1" hangingPunct="1">
              <a:buFont typeface="Wingdings" pitchFamily="-107" charset="2"/>
              <a:buChar char="Ø"/>
              <a:defRPr/>
            </a:pPr>
            <a:r>
              <a:rPr lang="en-US">
                <a:solidFill>
                  <a:srgbClr val="FF9220"/>
                </a:solidFill>
                <a:ea typeface="+mn-ea"/>
                <a:cs typeface="+mn-cs"/>
              </a:rPr>
              <a:t>Wikipedia</a:t>
            </a:r>
            <a:endParaRPr lang="en-US">
              <a:ea typeface="+mn-ea"/>
              <a:cs typeface="+mn-cs"/>
            </a:endParaRPr>
          </a:p>
          <a:p>
            <a:pPr eaLnBrk="1" hangingPunct="1">
              <a:buFont typeface="Wingdings" pitchFamily="-107" charset="2"/>
              <a:buChar char="Ø"/>
              <a:defRPr/>
            </a:pPr>
            <a:r>
              <a:rPr lang="en-US">
                <a:ea typeface="+mn-ea"/>
                <a:cs typeface="+mn-cs"/>
              </a:rPr>
              <a:t>RSS feeds</a:t>
            </a:r>
          </a:p>
          <a:p>
            <a:pPr eaLnBrk="1" hangingPunct="1">
              <a:buFont typeface="Wingdings" pitchFamily="-107" charset="2"/>
              <a:buChar char="Ø"/>
              <a:defRPr/>
            </a:pPr>
            <a:r>
              <a:rPr lang="en-US">
                <a:ea typeface="+mn-ea"/>
                <a:cs typeface="+mn-cs"/>
              </a:rPr>
              <a:t>Del.icio.us</a:t>
            </a:r>
          </a:p>
          <a:p>
            <a:pPr eaLnBrk="1" hangingPunct="1">
              <a:buFont typeface="Wingdings" pitchFamily="-107" charset="2"/>
              <a:buChar char="Ø"/>
              <a:defRPr/>
            </a:pPr>
            <a:r>
              <a:rPr lang="en-US">
                <a:ea typeface="+mn-ea"/>
                <a:cs typeface="+mn-cs"/>
              </a:rPr>
              <a:t>Facebook</a:t>
            </a:r>
          </a:p>
          <a:p>
            <a:pPr eaLnBrk="1" hangingPunct="1">
              <a:buFont typeface="Wingdings" pitchFamily="-107" charset="2"/>
              <a:buChar char="Ø"/>
              <a:defRPr/>
            </a:pPr>
            <a:r>
              <a:rPr lang="en-US">
                <a:ea typeface="+mn-ea"/>
                <a:cs typeface="+mn-cs"/>
              </a:rPr>
              <a:t>Podcasts</a:t>
            </a:r>
          </a:p>
          <a:p>
            <a:pPr eaLnBrk="1" hangingPunct="1">
              <a:buFont typeface="Wingdings" pitchFamily="-107" charset="2"/>
              <a:buChar char="Ø"/>
              <a:defRPr/>
            </a:pPr>
            <a:r>
              <a:rPr lang="en-US">
                <a:ea typeface="+mn-ea"/>
                <a:cs typeface="+mn-cs"/>
              </a:rPr>
              <a:t>Youtube</a:t>
            </a:r>
          </a:p>
        </p:txBody>
      </p:sp>
      <p:sp>
        <p:nvSpPr>
          <p:cNvPr id="1010692" name="Rectangle 4"/>
          <p:cNvSpPr>
            <a:spLocks noGrp="1" noChangeArrowheads="1"/>
          </p:cNvSpPr>
          <p:nvPr>
            <p:ph type="body" sz="half" idx="2"/>
          </p:nvPr>
        </p:nvSpPr>
        <p:spPr>
          <a:xfrm>
            <a:off x="4495800" y="2362200"/>
            <a:ext cx="4038600" cy="3657600"/>
          </a:xfrm>
        </p:spPr>
        <p:txBody>
          <a:bodyPr/>
          <a:lstStyle/>
          <a:p>
            <a:pPr eaLnBrk="1" hangingPunct="1">
              <a:buFont typeface="Wingdings" pitchFamily="-107" charset="2"/>
              <a:buChar char="Ø"/>
              <a:defRPr/>
            </a:pPr>
            <a:r>
              <a:rPr lang="en-US">
                <a:ea typeface="+mn-ea"/>
                <a:cs typeface="+mn-cs"/>
              </a:rPr>
              <a:t>Bit Torrent</a:t>
            </a:r>
          </a:p>
          <a:p>
            <a:pPr eaLnBrk="1" hangingPunct="1">
              <a:buFont typeface="Wingdings" pitchFamily="-107" charset="2"/>
              <a:buChar char="Ø"/>
              <a:defRPr/>
            </a:pPr>
            <a:r>
              <a:rPr lang="en-US">
                <a:ea typeface="+mn-ea"/>
                <a:cs typeface="+mn-cs"/>
              </a:rPr>
              <a:t>Flickr</a:t>
            </a:r>
          </a:p>
          <a:p>
            <a:pPr eaLnBrk="1" hangingPunct="1">
              <a:buFont typeface="Wingdings" pitchFamily="-107" charset="2"/>
              <a:buChar char="Ø"/>
              <a:defRPr/>
            </a:pPr>
            <a:r>
              <a:rPr lang="en-US">
                <a:ea typeface="+mn-ea"/>
                <a:cs typeface="+mn-cs"/>
              </a:rPr>
              <a:t>Digg</a:t>
            </a:r>
          </a:p>
          <a:p>
            <a:pPr eaLnBrk="1" hangingPunct="1">
              <a:buFont typeface="Wingdings" pitchFamily="-107" charset="2"/>
              <a:buChar char="Ø"/>
              <a:defRPr/>
            </a:pPr>
            <a:r>
              <a:rPr lang="en-US">
                <a:ea typeface="+mn-ea"/>
                <a:cs typeface="+mn-cs"/>
              </a:rPr>
              <a:t>Nyspace</a:t>
            </a:r>
          </a:p>
          <a:p>
            <a:pPr eaLnBrk="1" hangingPunct="1">
              <a:buFont typeface="Wingdings" pitchFamily="-107" charset="2"/>
              <a:buChar char="Ø"/>
              <a:defRPr/>
            </a:pPr>
            <a:r>
              <a:rPr lang="en-US">
                <a:ea typeface="+mn-ea"/>
                <a:cs typeface="+mn-cs"/>
              </a:rPr>
              <a:t>FlashofBrilliance.net</a:t>
            </a:r>
          </a:p>
          <a:p>
            <a:pPr eaLnBrk="1" hangingPunct="1">
              <a:buFont typeface="Wingdings" pitchFamily="-107" charset="2"/>
              <a:buChar char="Ø"/>
              <a:defRPr/>
            </a:pPr>
            <a:endParaRPr lang="en-US">
              <a:ea typeface="+mn-ea"/>
              <a:cs typeface="+mn-cs"/>
            </a:endParaRPr>
          </a:p>
          <a:p>
            <a:pPr eaLnBrk="1" hangingPunct="1">
              <a:buFont typeface="Wingdings" pitchFamily="-107" charset="2"/>
              <a:buChar char="Ø"/>
              <a:defRPr/>
            </a:pPr>
            <a:endParaRPr lang="en-US">
              <a:ea typeface="+mn-ea"/>
              <a:cs typeface="+mn-cs"/>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181600" y="4038600"/>
            <a:ext cx="3962400" cy="685800"/>
          </a:xfrm>
        </p:spPr>
        <p:txBody>
          <a:bodyPr>
            <a:normAutofit fontScale="90000"/>
          </a:bodyPr>
          <a:lstStyle/>
          <a:p>
            <a:r>
              <a:rPr lang="en-US" sz="2000" dirty="0" smtClean="0"/>
              <a:t>Expert Specialist </a:t>
            </a:r>
            <a:br>
              <a:rPr lang="en-US" sz="2000" dirty="0" smtClean="0"/>
            </a:br>
            <a:r>
              <a:rPr lang="en-US" sz="2000" dirty="0" smtClean="0"/>
              <a:t>Rigid Bureaucracy Society</a:t>
            </a:r>
            <a:endParaRPr lang="en-US" sz="2000" dirty="0"/>
          </a:p>
        </p:txBody>
      </p:sp>
      <p:sp>
        <p:nvSpPr>
          <p:cNvPr id="3" name="Content Placeholder 2"/>
          <p:cNvSpPr>
            <a:spLocks noGrp="1"/>
          </p:cNvSpPr>
          <p:nvPr>
            <p:ph idx="1"/>
          </p:nvPr>
        </p:nvSpPr>
        <p:spPr>
          <a:xfrm>
            <a:off x="457200" y="1600201"/>
            <a:ext cx="4648200" cy="2286000"/>
          </a:xfrm>
        </p:spPr>
        <p:txBody>
          <a:bodyPr/>
          <a:lstStyle/>
          <a:p>
            <a:endParaRPr lang="en-US" dirty="0"/>
          </a:p>
        </p:txBody>
      </p:sp>
      <p:pic>
        <p:nvPicPr>
          <p:cNvPr id="5" name="Picture 4"/>
          <p:cNvPicPr>
            <a:picLocks noChangeAspect="1"/>
          </p:cNvPicPr>
          <p:nvPr/>
        </p:nvPicPr>
        <p:blipFill>
          <a:blip r:embed="rId2"/>
          <a:stretch>
            <a:fillRect/>
          </a:stretch>
        </p:blipFill>
        <p:spPr>
          <a:xfrm>
            <a:off x="6172200" y="304800"/>
            <a:ext cx="2438400" cy="3657600"/>
          </a:xfrm>
          <a:prstGeom prst="rect">
            <a:avLst/>
          </a:prstGeom>
        </p:spPr>
      </p:pic>
      <p:pic>
        <p:nvPicPr>
          <p:cNvPr id="6" name="Picture 5"/>
          <p:cNvPicPr>
            <a:picLocks noChangeAspect="1"/>
          </p:cNvPicPr>
          <p:nvPr/>
        </p:nvPicPr>
        <p:blipFill>
          <a:blip r:embed="rId3"/>
          <a:stretch>
            <a:fillRect/>
          </a:stretch>
        </p:blipFill>
        <p:spPr>
          <a:xfrm>
            <a:off x="228600" y="304800"/>
            <a:ext cx="5486400" cy="3657600"/>
          </a:xfrm>
          <a:prstGeom prst="rect">
            <a:avLst/>
          </a:prstGeom>
        </p:spPr>
      </p:pic>
      <p:sp>
        <p:nvSpPr>
          <p:cNvPr id="8" name="TextBox 7"/>
          <p:cNvSpPr txBox="1"/>
          <p:nvPr/>
        </p:nvSpPr>
        <p:spPr>
          <a:xfrm>
            <a:off x="762000" y="4114800"/>
            <a:ext cx="3802468" cy="1200329"/>
          </a:xfrm>
          <a:prstGeom prst="rect">
            <a:avLst/>
          </a:prstGeom>
          <a:noFill/>
        </p:spPr>
        <p:txBody>
          <a:bodyPr wrap="none" rtlCol="0">
            <a:spAutoFit/>
          </a:bodyPr>
          <a:lstStyle/>
          <a:p>
            <a:r>
              <a:rPr lang="en-US" dirty="0" smtClean="0"/>
              <a:t>Virtual Organizations</a:t>
            </a:r>
          </a:p>
          <a:p>
            <a:r>
              <a:rPr lang="en-US" dirty="0" smtClean="0"/>
              <a:t>Facebook social movements</a:t>
            </a:r>
          </a:p>
          <a:p>
            <a:r>
              <a:rPr lang="en-US" dirty="0" smtClean="0"/>
              <a:t>Cooperative Consumption</a:t>
            </a:r>
          </a:p>
          <a:p>
            <a:r>
              <a:rPr lang="en-US" dirty="0" smtClean="0"/>
              <a:t>Facilitated Community Participation</a:t>
            </a:r>
            <a:endParaRPr lang="en-US" dirty="0"/>
          </a:p>
        </p:txBody>
      </p:sp>
      <p:cxnSp>
        <p:nvCxnSpPr>
          <p:cNvPr id="9" name="Straight Arrow Connector 8"/>
          <p:cNvCxnSpPr/>
          <p:nvPr/>
        </p:nvCxnSpPr>
        <p:spPr bwMode="auto">
          <a:xfrm rot="5400000" flipH="1" flipV="1">
            <a:off x="6667500" y="5067300"/>
            <a:ext cx="1219200" cy="685800"/>
          </a:xfrm>
          <a:prstGeom prst="straightConnector1">
            <a:avLst/>
          </a:prstGeom>
          <a:solidFill>
            <a:schemeClr val="accent1"/>
          </a:solidFill>
          <a:ln w="57150" cap="flat" cmpd="sng" algn="ctr">
            <a:solidFill>
              <a:schemeClr val="tx1"/>
            </a:solidFill>
            <a:prstDash val="solid"/>
            <a:round/>
            <a:headEnd type="none" w="med" len="med"/>
            <a:tailEnd type="arrow" w="med" len="med"/>
          </a:ln>
          <a:effectLst/>
        </p:spPr>
      </p:cxnSp>
      <p:sp>
        <p:nvSpPr>
          <p:cNvPr id="10" name="TextBox 9"/>
          <p:cNvSpPr txBox="1"/>
          <p:nvPr/>
        </p:nvSpPr>
        <p:spPr>
          <a:xfrm>
            <a:off x="6071556" y="6248400"/>
            <a:ext cx="1300356" cy="369332"/>
          </a:xfrm>
          <a:prstGeom prst="rect">
            <a:avLst/>
          </a:prstGeom>
          <a:noFill/>
        </p:spPr>
        <p:txBody>
          <a:bodyPr wrap="none" rtlCol="0">
            <a:spAutoFit/>
          </a:bodyPr>
          <a:lstStyle/>
          <a:p>
            <a:r>
              <a:rPr lang="en-US" dirty="0" smtClean="0"/>
              <a:t>THE PAST</a:t>
            </a:r>
            <a:endParaRPr lang="en-US" dirty="0"/>
          </a:p>
        </p:txBody>
      </p:sp>
      <p:cxnSp>
        <p:nvCxnSpPr>
          <p:cNvPr id="15" name="Straight Arrow Connector 14"/>
          <p:cNvCxnSpPr/>
          <p:nvPr/>
        </p:nvCxnSpPr>
        <p:spPr bwMode="auto">
          <a:xfrm rot="10800000">
            <a:off x="3505200" y="5334000"/>
            <a:ext cx="1219200" cy="914400"/>
          </a:xfrm>
          <a:prstGeom prst="straightConnector1">
            <a:avLst/>
          </a:prstGeom>
          <a:solidFill>
            <a:schemeClr val="accent1"/>
          </a:solidFill>
          <a:ln w="57150" cap="flat" cmpd="sng" algn="ctr">
            <a:solidFill>
              <a:schemeClr val="tx1"/>
            </a:solidFill>
            <a:prstDash val="solid"/>
            <a:round/>
            <a:headEnd type="none" w="med" len="med"/>
            <a:tailEnd type="arrow" w="med" len="med"/>
          </a:ln>
          <a:effectLst/>
        </p:spPr>
      </p:cxnSp>
      <p:sp>
        <p:nvSpPr>
          <p:cNvPr id="16" name="TextBox 15"/>
          <p:cNvSpPr txBox="1"/>
          <p:nvPr/>
        </p:nvSpPr>
        <p:spPr>
          <a:xfrm>
            <a:off x="3352800" y="6248400"/>
            <a:ext cx="1646530" cy="369332"/>
          </a:xfrm>
          <a:prstGeom prst="rect">
            <a:avLst/>
          </a:prstGeom>
          <a:noFill/>
        </p:spPr>
        <p:txBody>
          <a:bodyPr wrap="none" rtlCol="0">
            <a:spAutoFit/>
          </a:bodyPr>
          <a:lstStyle/>
          <a:p>
            <a:r>
              <a:rPr lang="en-US" dirty="0" smtClean="0"/>
              <a:t>THE FUTURE</a:t>
            </a:r>
            <a:endParaRPr 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16834" name="Rectangle 2"/>
          <p:cNvSpPr>
            <a:spLocks noGrp="1" noChangeArrowheads="1"/>
          </p:cNvSpPr>
          <p:nvPr>
            <p:ph type="title"/>
          </p:nvPr>
        </p:nvSpPr>
        <p:spPr/>
        <p:txBody>
          <a:bodyPr/>
          <a:lstStyle/>
          <a:p>
            <a:pPr eaLnBrk="1" hangingPunct="1">
              <a:defRPr/>
            </a:pPr>
            <a:r>
              <a:rPr lang="en-US" dirty="0">
                <a:ea typeface="+mj-ea"/>
                <a:cs typeface="+mj-cs"/>
              </a:rPr>
              <a:t>It’s a “Long Tail” world</a:t>
            </a:r>
            <a:r>
              <a:rPr lang="en-US" dirty="0" smtClean="0">
                <a:ea typeface="+mj-ea"/>
                <a:cs typeface="+mj-cs"/>
              </a:rPr>
              <a:t/>
            </a:r>
            <a:br>
              <a:rPr lang="en-US" dirty="0" smtClean="0">
                <a:ea typeface="+mj-ea"/>
                <a:cs typeface="+mj-cs"/>
              </a:rPr>
            </a:br>
            <a:r>
              <a:rPr lang="en-US" sz="2800" dirty="0" smtClean="0">
                <a:ea typeface="+mj-ea"/>
                <a:cs typeface="+mj-cs"/>
              </a:rPr>
              <a:t>And Social Movements</a:t>
            </a:r>
            <a:endParaRPr lang="en-US" dirty="0">
              <a:ea typeface="+mj-ea"/>
              <a:cs typeface="+mj-cs"/>
            </a:endParaRPr>
          </a:p>
        </p:txBody>
      </p:sp>
      <p:pic>
        <p:nvPicPr>
          <p:cNvPr id="122883" name="Picture 3"/>
          <p:cNvPicPr>
            <a:picLocks noGrp="1" noChangeAspect="1" noChangeArrowheads="1"/>
          </p:cNvPicPr>
          <p:nvPr>
            <p:ph type="body" idx="1"/>
          </p:nvPr>
        </p:nvPicPr>
        <p:blipFill>
          <a:blip r:embed="rId3"/>
          <a:srcRect/>
          <a:stretch>
            <a:fillRect/>
          </a:stretch>
        </p:blipFill>
        <p:spPr/>
      </p:pic>
      <p:sp>
        <p:nvSpPr>
          <p:cNvPr id="122884" name="Rectangle 4"/>
          <p:cNvSpPr>
            <a:spLocks noChangeArrowheads="1"/>
          </p:cNvSpPr>
          <p:nvPr/>
        </p:nvSpPr>
        <p:spPr bwMode="auto">
          <a:xfrm rot="-5400000">
            <a:off x="914400" y="3657600"/>
            <a:ext cx="1524000" cy="609600"/>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pPr algn="ctr" eaLnBrk="0" hangingPunct="0"/>
            <a:r>
              <a:rPr lang="en-US" b="1"/>
              <a:t>Traffic</a:t>
            </a:r>
          </a:p>
        </p:txBody>
      </p:sp>
      <p:sp>
        <p:nvSpPr>
          <p:cNvPr id="122885" name="Rectangle 5"/>
          <p:cNvSpPr>
            <a:spLocks noChangeArrowheads="1"/>
          </p:cNvSpPr>
          <p:nvPr/>
        </p:nvSpPr>
        <p:spPr bwMode="auto">
          <a:xfrm>
            <a:off x="3810000" y="5638800"/>
            <a:ext cx="2057400" cy="457200"/>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pPr algn="ctr" eaLnBrk="0" hangingPunct="0"/>
            <a:r>
              <a:rPr lang="en-US" b="1"/>
              <a:t>Content</a:t>
            </a:r>
          </a:p>
        </p:txBody>
      </p:sp>
      <p:sp>
        <p:nvSpPr>
          <p:cNvPr id="122886" name="Line 6"/>
          <p:cNvSpPr>
            <a:spLocks noChangeShapeType="1"/>
          </p:cNvSpPr>
          <p:nvPr/>
        </p:nvSpPr>
        <p:spPr bwMode="auto">
          <a:xfrm>
            <a:off x="3200400" y="1905000"/>
            <a:ext cx="0" cy="3276600"/>
          </a:xfrm>
          <a:prstGeom prst="line">
            <a:avLst/>
          </a:prstGeom>
          <a:noFill/>
          <a:ln w="38100">
            <a:solidFill>
              <a:schemeClr val="tx1"/>
            </a:solidFill>
            <a:round/>
            <a:headEnd/>
            <a:tailEnd/>
          </a:ln>
        </p:spPr>
        <p:txBody>
          <a:bodyPr>
            <a:prstTxWarp prst="textNoShape">
              <a:avLst/>
            </a:prstTxWarp>
          </a:bodyPr>
          <a:lstStyle/>
          <a:p>
            <a:endParaRPr lang="en-US"/>
          </a:p>
        </p:txBody>
      </p:sp>
      <p:sp>
        <p:nvSpPr>
          <p:cNvPr id="122887" name="Rectangle 7"/>
          <p:cNvSpPr>
            <a:spLocks noChangeArrowheads="1"/>
          </p:cNvSpPr>
          <p:nvPr/>
        </p:nvSpPr>
        <p:spPr bwMode="auto">
          <a:xfrm>
            <a:off x="3429000" y="4114800"/>
            <a:ext cx="3962400" cy="685800"/>
          </a:xfrm>
          <a:prstGeom prst="rect">
            <a:avLst/>
          </a:prstGeom>
          <a:solidFill>
            <a:schemeClr val="bg1"/>
          </a:solidFill>
          <a:ln w="9525">
            <a:noFill/>
            <a:miter lim="800000"/>
            <a:headEnd/>
            <a:tailEnd/>
          </a:ln>
        </p:spPr>
        <p:txBody>
          <a:bodyPr wrap="none" anchor="ctr">
            <a:prstTxWarp prst="textNoShape">
              <a:avLst/>
            </a:prstTxWarp>
          </a:bodyPr>
          <a:lstStyle/>
          <a:p>
            <a:pPr algn="ctr" eaLnBrk="0" hangingPunct="0"/>
            <a:r>
              <a:rPr lang="en-US">
                <a:solidFill>
                  <a:srgbClr val="0C0C0C"/>
                </a:solidFill>
              </a:rPr>
              <a:t>20%-40% of traffic or sales</a:t>
            </a:r>
          </a:p>
          <a:p>
            <a:pPr algn="ctr" eaLnBrk="0" hangingPunct="0"/>
            <a:r>
              <a:rPr lang="en-US">
                <a:solidFill>
                  <a:srgbClr val="0C0C0C"/>
                </a:solidFill>
              </a:rPr>
              <a:t>in the “long tail”</a:t>
            </a:r>
          </a:p>
        </p:txBody>
      </p:sp>
      <p:sp>
        <p:nvSpPr>
          <p:cNvPr id="122888" name="Line 8"/>
          <p:cNvSpPr>
            <a:spLocks noChangeShapeType="1"/>
          </p:cNvSpPr>
          <p:nvPr/>
        </p:nvSpPr>
        <p:spPr bwMode="auto">
          <a:xfrm>
            <a:off x="5105400" y="4953000"/>
            <a:ext cx="2590800" cy="457200"/>
          </a:xfrm>
          <a:prstGeom prst="line">
            <a:avLst/>
          </a:prstGeom>
          <a:noFill/>
          <a:ln w="9525">
            <a:solidFill>
              <a:srgbClr val="000000"/>
            </a:solidFill>
            <a:round/>
            <a:headEnd/>
            <a:tailEnd type="triangle" w="med" len="med"/>
          </a:ln>
        </p:spPr>
        <p:txBody>
          <a:bodyPr>
            <a:prstTxWarp prst="textNoShape">
              <a:avLst/>
            </a:prstTxWarp>
          </a:bodyPr>
          <a:lstStyle/>
          <a:p>
            <a:endParaRPr lang="en-US"/>
          </a:p>
        </p:txBody>
      </p:sp>
      <p:sp>
        <p:nvSpPr>
          <p:cNvPr id="122889" name="Line 9"/>
          <p:cNvSpPr>
            <a:spLocks noChangeShapeType="1"/>
          </p:cNvSpPr>
          <p:nvPr/>
        </p:nvSpPr>
        <p:spPr bwMode="auto">
          <a:xfrm flipH="1">
            <a:off x="3505200" y="4953000"/>
            <a:ext cx="1600200" cy="76200"/>
          </a:xfrm>
          <a:prstGeom prst="line">
            <a:avLst/>
          </a:prstGeom>
          <a:noFill/>
          <a:ln w="9525">
            <a:solidFill>
              <a:srgbClr val="000000"/>
            </a:solidFill>
            <a:round/>
            <a:headEnd/>
            <a:tailEnd type="triangle" w="med" len="med"/>
          </a:ln>
        </p:spPr>
        <p:txBody>
          <a:bodyP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52227" name="Content Placeholder 3" descr="chart.tiff"/>
          <p:cNvPicPr>
            <a:picLocks noGrp="1" noChangeAspect="1"/>
          </p:cNvPicPr>
          <p:nvPr>
            <p:ph idx="1"/>
          </p:nvPr>
        </p:nvPicPr>
        <p:blipFill>
          <a:blip r:embed="rId2"/>
          <a:srcRect l="-71616" r="-71616"/>
          <a:stretch>
            <a:fillRect/>
          </a:stretch>
        </p:blipFill>
        <p:spPr>
          <a:xfrm>
            <a:off x="-3048000" y="381000"/>
            <a:ext cx="11349038" cy="6248400"/>
          </a:xfrm>
        </p:spPr>
      </p:pic>
      <p:sp>
        <p:nvSpPr>
          <p:cNvPr id="52228" name="TextBox 6"/>
          <p:cNvSpPr txBox="1">
            <a:spLocks noChangeArrowheads="1"/>
          </p:cNvSpPr>
          <p:nvPr/>
        </p:nvSpPr>
        <p:spPr bwMode="auto">
          <a:xfrm>
            <a:off x="5029200" y="304800"/>
            <a:ext cx="3733800" cy="3046413"/>
          </a:xfrm>
          <a:prstGeom prst="rect">
            <a:avLst/>
          </a:prstGeom>
          <a:noFill/>
          <a:ln w="9525">
            <a:noFill/>
            <a:miter lim="800000"/>
            <a:headEnd/>
            <a:tailEnd/>
          </a:ln>
        </p:spPr>
        <p:txBody>
          <a:bodyPr>
            <a:prstTxWarp prst="textNoShape">
              <a:avLst/>
            </a:prstTxWarp>
            <a:spAutoFit/>
          </a:bodyPr>
          <a:lstStyle/>
          <a:p>
            <a:r>
              <a:rPr lang="en-US"/>
              <a:t>Is Democracy the same thing as capitalism</a:t>
            </a:r>
          </a:p>
          <a:p>
            <a:r>
              <a:rPr lang="en-US"/>
              <a:t>Individualism and collective action</a:t>
            </a:r>
          </a:p>
          <a:p>
            <a:r>
              <a:rPr lang="en-US"/>
              <a:t>Equal opportunity or equal outcome? (social justice)</a:t>
            </a:r>
          </a:p>
          <a:p>
            <a:endParaRPr lang="en-US"/>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7813"/>
            <a:ext cx="8229600" cy="1093787"/>
          </a:xfrm>
        </p:spPr>
        <p:txBody>
          <a:bodyPr/>
          <a:lstStyle/>
          <a:p>
            <a:r>
              <a:rPr lang="en-US" sz="3400" dirty="0" smtClean="0"/>
              <a:t>Altering our Consumer Endogenous </a:t>
            </a:r>
            <a:r>
              <a:rPr lang="en-US" sz="3400" dirty="0" err="1" smtClean="0"/>
              <a:t>Opioid</a:t>
            </a:r>
            <a:r>
              <a:rPr lang="en-US" sz="3400" dirty="0" smtClean="0"/>
              <a:t> Peptide Functions</a:t>
            </a:r>
            <a:endParaRPr lang="en-US" sz="3400" dirty="0"/>
          </a:p>
        </p:txBody>
      </p:sp>
      <p:sp>
        <p:nvSpPr>
          <p:cNvPr id="5" name="Content Placeholder 4"/>
          <p:cNvSpPr>
            <a:spLocks noGrp="1"/>
          </p:cNvSpPr>
          <p:nvPr>
            <p:ph sz="half" idx="1"/>
          </p:nvPr>
        </p:nvSpPr>
        <p:spPr>
          <a:xfrm>
            <a:off x="304800" y="1524000"/>
            <a:ext cx="2743200" cy="3886199"/>
          </a:xfrm>
        </p:spPr>
        <p:txBody>
          <a:bodyPr/>
          <a:lstStyle/>
          <a:p>
            <a:r>
              <a:rPr lang="en-US" b="1" dirty="0" smtClean="0"/>
              <a:t>20</a:t>
            </a:r>
            <a:r>
              <a:rPr lang="en-US" b="1" baseline="30000" dirty="0" smtClean="0"/>
              <a:t>th</a:t>
            </a:r>
            <a:r>
              <a:rPr lang="en-US" b="1" dirty="0" smtClean="0"/>
              <a:t> Century</a:t>
            </a:r>
          </a:p>
          <a:p>
            <a:r>
              <a:rPr lang="en-US" dirty="0" smtClean="0"/>
              <a:t>Hyper Consumption</a:t>
            </a:r>
          </a:p>
          <a:p>
            <a:pPr lvl="1"/>
            <a:r>
              <a:rPr lang="en-US" dirty="0" smtClean="0"/>
              <a:t>Credit</a:t>
            </a:r>
          </a:p>
          <a:p>
            <a:pPr lvl="1"/>
            <a:r>
              <a:rPr lang="en-US" dirty="0" smtClean="0"/>
              <a:t>Advertising</a:t>
            </a:r>
          </a:p>
          <a:p>
            <a:pPr lvl="1"/>
            <a:r>
              <a:rPr lang="en-US" dirty="0" smtClean="0"/>
              <a:t>Individual Ownership</a:t>
            </a:r>
            <a:endParaRPr lang="en-US" dirty="0"/>
          </a:p>
        </p:txBody>
      </p:sp>
      <p:sp>
        <p:nvSpPr>
          <p:cNvPr id="6" name="Content Placeholder 5"/>
          <p:cNvSpPr>
            <a:spLocks noGrp="1"/>
          </p:cNvSpPr>
          <p:nvPr>
            <p:ph sz="half" idx="2"/>
          </p:nvPr>
        </p:nvSpPr>
        <p:spPr>
          <a:xfrm>
            <a:off x="5562600" y="1600200"/>
            <a:ext cx="3276600" cy="3810000"/>
          </a:xfrm>
        </p:spPr>
        <p:txBody>
          <a:bodyPr/>
          <a:lstStyle/>
          <a:p>
            <a:r>
              <a:rPr lang="en-US" b="1" dirty="0" smtClean="0"/>
              <a:t>21</a:t>
            </a:r>
            <a:r>
              <a:rPr lang="en-US" b="1" baseline="30000" dirty="0" smtClean="0"/>
              <a:t>st</a:t>
            </a:r>
            <a:r>
              <a:rPr lang="en-US" b="1" dirty="0" smtClean="0"/>
              <a:t> Century</a:t>
            </a:r>
          </a:p>
          <a:p>
            <a:r>
              <a:rPr lang="en-US" dirty="0" smtClean="0"/>
              <a:t>Collaborative Consumption</a:t>
            </a:r>
          </a:p>
          <a:p>
            <a:pPr lvl="1"/>
            <a:r>
              <a:rPr lang="en-US" dirty="0" smtClean="0"/>
              <a:t>Reputation</a:t>
            </a:r>
          </a:p>
          <a:p>
            <a:pPr lvl="1"/>
            <a:r>
              <a:rPr lang="en-US" dirty="0" smtClean="0"/>
              <a:t>Community</a:t>
            </a:r>
          </a:p>
          <a:p>
            <a:pPr lvl="1"/>
            <a:r>
              <a:rPr lang="en-US" dirty="0" smtClean="0"/>
              <a:t>Shared Access</a:t>
            </a:r>
            <a:endParaRPr lang="en-US" dirty="0"/>
          </a:p>
        </p:txBody>
      </p:sp>
      <p:sp>
        <p:nvSpPr>
          <p:cNvPr id="8" name="Content Placeholder 4"/>
          <p:cNvSpPr txBox="1">
            <a:spLocks/>
          </p:cNvSpPr>
          <p:nvPr/>
        </p:nvSpPr>
        <p:spPr bwMode="black">
          <a:xfrm>
            <a:off x="381000" y="5791200"/>
            <a:ext cx="2133600" cy="609600"/>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
                <a:schemeClr val="hlink"/>
              </a:buClr>
              <a:buSzPct val="80000"/>
              <a:tabLst/>
              <a:defRPr/>
            </a:pPr>
            <a:r>
              <a:rPr kumimoji="0" lang="en-US" sz="2800" b="0" i="0" u="none" strike="noStrike" kern="0" cap="none" spc="0" normalizeH="0" baseline="0" noProof="0" dirty="0" smtClean="0">
                <a:ln>
                  <a:noFill/>
                </a:ln>
                <a:solidFill>
                  <a:schemeClr val="accent2">
                    <a:lumMod val="75000"/>
                  </a:schemeClr>
                </a:solidFill>
                <a:effectLst>
                  <a:outerShdw blurRad="38100" dist="38100" dir="2700000" algn="tl">
                    <a:srgbClr val="000000"/>
                  </a:outerShdw>
                </a:effectLst>
                <a:uLnTx/>
                <a:uFillTx/>
                <a:latin typeface="+mn-lt"/>
                <a:ea typeface="ＭＳ Ｐゴシック" pitchFamily="-107" charset="-128"/>
              </a:rPr>
              <a:t>Mass</a:t>
            </a:r>
            <a:r>
              <a:rPr kumimoji="0" lang="en-US" sz="2800" b="0" i="0" u="none" strike="noStrike" kern="0" cap="none" spc="0" normalizeH="0" noProof="0" dirty="0" smtClean="0">
                <a:ln>
                  <a:noFill/>
                </a:ln>
                <a:solidFill>
                  <a:schemeClr val="accent2">
                    <a:lumMod val="75000"/>
                  </a:schemeClr>
                </a:solidFill>
                <a:effectLst>
                  <a:outerShdw blurRad="38100" dist="38100" dir="2700000" algn="tl">
                    <a:srgbClr val="000000"/>
                  </a:outerShdw>
                </a:effectLst>
                <a:uLnTx/>
                <a:uFillTx/>
                <a:latin typeface="+mn-lt"/>
                <a:ea typeface="ＭＳ Ｐゴシック" pitchFamily="-107" charset="-128"/>
              </a:rPr>
              <a:t> Media</a:t>
            </a:r>
            <a:endParaRPr kumimoji="0" lang="en-US" sz="2800" b="0" i="0" u="none" strike="noStrike" kern="0" cap="none" spc="0" normalizeH="0" baseline="0" noProof="0" dirty="0">
              <a:ln>
                <a:noFill/>
              </a:ln>
              <a:solidFill>
                <a:schemeClr val="accent2">
                  <a:lumMod val="75000"/>
                </a:schemeClr>
              </a:solidFill>
              <a:effectLst>
                <a:outerShdw blurRad="38100" dist="38100" dir="2700000" algn="tl">
                  <a:srgbClr val="000000"/>
                </a:outerShdw>
              </a:effectLst>
              <a:uLnTx/>
              <a:uFillTx/>
              <a:latin typeface="+mn-lt"/>
              <a:ea typeface="ＭＳ Ｐゴシック" pitchFamily="-107" charset="-128"/>
            </a:endParaRPr>
          </a:p>
        </p:txBody>
      </p:sp>
      <p:cxnSp>
        <p:nvCxnSpPr>
          <p:cNvPr id="11" name="Straight Arrow Connector 10"/>
          <p:cNvCxnSpPr/>
          <p:nvPr/>
        </p:nvCxnSpPr>
        <p:spPr bwMode="auto">
          <a:xfrm>
            <a:off x="2514600" y="6096000"/>
            <a:ext cx="685800" cy="1588"/>
          </a:xfrm>
          <a:prstGeom prst="straightConnector1">
            <a:avLst/>
          </a:prstGeom>
          <a:solidFill>
            <a:schemeClr val="accent1"/>
          </a:solidFill>
          <a:ln w="76200" cap="flat" cmpd="sng" algn="ctr">
            <a:solidFill>
              <a:schemeClr val="tx1"/>
            </a:solidFill>
            <a:prstDash val="solid"/>
            <a:round/>
            <a:headEnd type="none" w="med" len="med"/>
            <a:tailEnd type="arrow" w="med" len="med"/>
          </a:ln>
          <a:effectLst/>
        </p:spPr>
      </p:cxnSp>
      <p:cxnSp>
        <p:nvCxnSpPr>
          <p:cNvPr id="12" name="Straight Arrow Connector 11"/>
          <p:cNvCxnSpPr/>
          <p:nvPr/>
        </p:nvCxnSpPr>
        <p:spPr bwMode="auto">
          <a:xfrm>
            <a:off x="5410200" y="6096000"/>
            <a:ext cx="685800" cy="1588"/>
          </a:xfrm>
          <a:prstGeom prst="straightConnector1">
            <a:avLst/>
          </a:prstGeom>
          <a:solidFill>
            <a:schemeClr val="accent1"/>
          </a:solidFill>
          <a:ln w="76200" cap="flat" cmpd="sng" algn="ctr">
            <a:solidFill>
              <a:schemeClr val="tx1"/>
            </a:solidFill>
            <a:prstDash val="solid"/>
            <a:round/>
            <a:headEnd type="none" w="med" len="med"/>
            <a:tailEnd type="arrow" w="med" len="med"/>
          </a:ln>
          <a:effectLst/>
        </p:spPr>
      </p:cxnSp>
      <p:sp>
        <p:nvSpPr>
          <p:cNvPr id="13" name="Content Placeholder 4"/>
          <p:cNvSpPr txBox="1">
            <a:spLocks/>
          </p:cNvSpPr>
          <p:nvPr/>
        </p:nvSpPr>
        <p:spPr bwMode="black">
          <a:xfrm>
            <a:off x="3200400" y="5791200"/>
            <a:ext cx="2286000" cy="609600"/>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
                <a:schemeClr val="hlink"/>
              </a:buClr>
              <a:buSzPct val="80000"/>
              <a:tabLst/>
              <a:defRPr/>
            </a:pPr>
            <a:r>
              <a:rPr kumimoji="0" lang="en-US" sz="2800" b="0" i="0" u="none" strike="noStrike" kern="0" cap="none" spc="0" normalizeH="0" baseline="0" noProof="0" dirty="0" smtClean="0">
                <a:ln>
                  <a:noFill/>
                </a:ln>
                <a:solidFill>
                  <a:schemeClr val="accent2">
                    <a:lumMod val="75000"/>
                  </a:schemeClr>
                </a:solidFill>
                <a:effectLst>
                  <a:outerShdw blurRad="38100" dist="38100" dir="2700000" algn="tl">
                    <a:srgbClr val="000000"/>
                  </a:outerShdw>
                </a:effectLst>
                <a:uLnTx/>
                <a:uFillTx/>
                <a:latin typeface="+mn-lt"/>
                <a:ea typeface="ＭＳ Ｐゴシック" pitchFamily="-107" charset="-128"/>
              </a:rPr>
              <a:t>Social Media</a:t>
            </a:r>
            <a:endParaRPr kumimoji="0" lang="en-US" sz="2800" b="0" i="0" u="none" strike="noStrike" kern="0" cap="none" spc="0" normalizeH="0" baseline="0" noProof="0" dirty="0">
              <a:ln>
                <a:noFill/>
              </a:ln>
              <a:solidFill>
                <a:schemeClr val="accent2">
                  <a:lumMod val="75000"/>
                </a:schemeClr>
              </a:solidFill>
              <a:effectLst>
                <a:outerShdw blurRad="38100" dist="38100" dir="2700000" algn="tl">
                  <a:srgbClr val="000000"/>
                </a:outerShdw>
              </a:effectLst>
              <a:uLnTx/>
              <a:uFillTx/>
              <a:latin typeface="+mn-lt"/>
              <a:ea typeface="ＭＳ Ｐゴシック" pitchFamily="-107" charset="-128"/>
            </a:endParaRPr>
          </a:p>
        </p:txBody>
      </p:sp>
      <p:sp>
        <p:nvSpPr>
          <p:cNvPr id="14" name="Content Placeholder 4"/>
          <p:cNvSpPr txBox="1">
            <a:spLocks/>
          </p:cNvSpPr>
          <p:nvPr/>
        </p:nvSpPr>
        <p:spPr bwMode="black">
          <a:xfrm>
            <a:off x="6019800" y="5791200"/>
            <a:ext cx="2286000" cy="609600"/>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
                <a:schemeClr val="hlink"/>
              </a:buClr>
              <a:buSzPct val="80000"/>
              <a:tabLst/>
              <a:defRPr/>
            </a:pPr>
            <a:r>
              <a:rPr kumimoji="0" lang="en-US" sz="2800" b="0" i="0" u="none" strike="noStrike" kern="0" cap="none" spc="0" normalizeH="0" baseline="0" noProof="0" dirty="0" smtClean="0">
                <a:ln>
                  <a:noFill/>
                </a:ln>
                <a:solidFill>
                  <a:schemeClr val="accent2">
                    <a:lumMod val="75000"/>
                  </a:schemeClr>
                </a:solidFill>
                <a:effectLst>
                  <a:outerShdw blurRad="38100" dist="38100" dir="2700000" algn="tl">
                    <a:srgbClr val="000000"/>
                  </a:outerShdw>
                </a:effectLst>
                <a:uLnTx/>
                <a:uFillTx/>
                <a:latin typeface="+mn-lt"/>
                <a:ea typeface="ＭＳ Ｐゴシック" pitchFamily="-107" charset="-128"/>
              </a:rPr>
              <a:t>Gaming</a:t>
            </a:r>
            <a:endParaRPr kumimoji="0" lang="en-US" sz="2800" b="0" i="0" u="none" strike="noStrike" kern="0" cap="none" spc="0" normalizeH="0" baseline="0" noProof="0" dirty="0">
              <a:ln>
                <a:noFill/>
              </a:ln>
              <a:solidFill>
                <a:schemeClr val="accent2">
                  <a:lumMod val="75000"/>
                </a:schemeClr>
              </a:solidFill>
              <a:effectLst>
                <a:outerShdw blurRad="38100" dist="38100" dir="2700000" algn="tl">
                  <a:srgbClr val="000000"/>
                </a:outerShdw>
              </a:effectLst>
              <a:uLnTx/>
              <a:uFillTx/>
              <a:latin typeface="+mn-lt"/>
              <a:ea typeface="ＭＳ Ｐゴシック" pitchFamily="-107" charset="-128"/>
            </a:endParaRPr>
          </a:p>
        </p:txBody>
      </p:sp>
      <p:pic>
        <p:nvPicPr>
          <p:cNvPr id="10" name="Picture 9" descr="commons1.jpeg"/>
          <p:cNvPicPr>
            <a:picLocks noChangeAspect="1"/>
          </p:cNvPicPr>
          <p:nvPr/>
        </p:nvPicPr>
        <p:blipFill>
          <a:blip r:embed="rId2"/>
          <a:stretch>
            <a:fillRect/>
          </a:stretch>
        </p:blipFill>
        <p:spPr>
          <a:xfrm>
            <a:off x="3048000" y="2743200"/>
            <a:ext cx="2743200" cy="2054752"/>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84386" name="Rectangle 2"/>
          <p:cNvSpPr>
            <a:spLocks noGrp="1" noChangeArrowheads="1"/>
          </p:cNvSpPr>
          <p:nvPr>
            <p:ph type="title"/>
          </p:nvPr>
        </p:nvSpPr>
        <p:spPr/>
        <p:txBody>
          <a:bodyPr/>
          <a:lstStyle/>
          <a:p>
            <a:pPr>
              <a:defRPr/>
            </a:pPr>
            <a:r>
              <a:rPr lang="en-US"/>
              <a:t>Cost of Governance</a:t>
            </a:r>
          </a:p>
        </p:txBody>
      </p:sp>
      <p:sp>
        <p:nvSpPr>
          <p:cNvPr id="48131" name="Rectangle 3"/>
          <p:cNvSpPr>
            <a:spLocks noGrp="1" noChangeArrowheads="1"/>
          </p:cNvSpPr>
          <p:nvPr>
            <p:ph type="body" idx="1"/>
          </p:nvPr>
        </p:nvSpPr>
        <p:spPr/>
        <p:txBody>
          <a:bodyPr/>
          <a:lstStyle/>
          <a:p>
            <a:r>
              <a:rPr lang="en-US">
                <a:effectLst/>
                <a:ea typeface="ＭＳ Ｐゴシック" charset="-128"/>
                <a:cs typeface="ＭＳ Ｐゴシック" charset="-128"/>
              </a:rPr>
              <a:t>When community involvement is lacking, the cost of governance is higher and the work of bureaucrats more difficult</a:t>
            </a:r>
          </a:p>
          <a:p>
            <a:r>
              <a:rPr lang="en-US">
                <a:effectLst/>
                <a:ea typeface="ＭＳ Ｐゴシック" charset="-128"/>
                <a:cs typeface="ＭＳ Ｐゴシック" charset="-128"/>
              </a:rPr>
              <a:t>If trust and social connections decreases cost of governance increases</a:t>
            </a:r>
          </a:p>
          <a:p>
            <a:r>
              <a:rPr lang="en-US">
                <a:effectLst/>
                <a:ea typeface="ＭＳ Ｐゴシック" charset="-128"/>
                <a:cs typeface="ＭＳ Ｐゴシック" charset="-128"/>
              </a:rPr>
              <a:t>Without collective actions government increases rules and regulations</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2000’s Decade of Social Media, now Gaming</a:t>
            </a:r>
            <a:endParaRPr lang="en-US" dirty="0"/>
          </a:p>
        </p:txBody>
      </p:sp>
      <p:sp>
        <p:nvSpPr>
          <p:cNvPr id="3" name="Content Placeholder 2"/>
          <p:cNvSpPr>
            <a:spLocks noGrp="1"/>
          </p:cNvSpPr>
          <p:nvPr>
            <p:ph idx="1"/>
          </p:nvPr>
        </p:nvSpPr>
        <p:spPr>
          <a:xfrm>
            <a:off x="228600" y="1981200"/>
            <a:ext cx="4495800" cy="4149725"/>
          </a:xfrm>
        </p:spPr>
        <p:txBody>
          <a:bodyPr/>
          <a:lstStyle/>
          <a:p>
            <a:r>
              <a:rPr lang="en-US" dirty="0" smtClean="0"/>
              <a:t>Modifying people behavior via online collective actions</a:t>
            </a:r>
          </a:p>
          <a:p>
            <a:r>
              <a:rPr lang="en-US" dirty="0" smtClean="0"/>
              <a:t>Cooperative Consumption</a:t>
            </a:r>
          </a:p>
          <a:p>
            <a:r>
              <a:rPr lang="en-US" i="1" dirty="0" smtClean="0"/>
              <a:t>Long Tail </a:t>
            </a:r>
            <a:r>
              <a:rPr lang="en-US" dirty="0" smtClean="0"/>
              <a:t>of civic action and organizing</a:t>
            </a:r>
          </a:p>
        </p:txBody>
      </p:sp>
      <p:pic>
        <p:nvPicPr>
          <p:cNvPr id="4" name="Picture 3" descr="Unknown.jpeg"/>
          <p:cNvPicPr>
            <a:picLocks noChangeAspect="1"/>
          </p:cNvPicPr>
          <p:nvPr/>
        </p:nvPicPr>
        <p:blipFill>
          <a:blip r:embed="rId2"/>
          <a:stretch>
            <a:fillRect/>
          </a:stretch>
        </p:blipFill>
        <p:spPr>
          <a:xfrm>
            <a:off x="4952999" y="1905000"/>
            <a:ext cx="4007787" cy="2667000"/>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2946" name="Title 1"/>
          <p:cNvSpPr>
            <a:spLocks noGrp="1"/>
          </p:cNvSpPr>
          <p:nvPr>
            <p:ph type="title"/>
          </p:nvPr>
        </p:nvSpPr>
        <p:spPr/>
        <p:txBody>
          <a:bodyPr/>
          <a:lstStyle/>
          <a:p>
            <a:r>
              <a:rPr lang="en-US" smtClean="0"/>
              <a:t>Collaborative Consumption</a:t>
            </a:r>
          </a:p>
        </p:txBody>
      </p:sp>
      <p:sp>
        <p:nvSpPr>
          <p:cNvPr id="82947" name="Content Placeholder 2"/>
          <p:cNvSpPr>
            <a:spLocks noGrp="1"/>
          </p:cNvSpPr>
          <p:nvPr>
            <p:ph idx="1"/>
          </p:nvPr>
        </p:nvSpPr>
        <p:spPr>
          <a:xfrm>
            <a:off x="457200" y="1447800"/>
            <a:ext cx="8229600" cy="4530725"/>
          </a:xfrm>
        </p:spPr>
        <p:txBody>
          <a:bodyPr/>
          <a:lstStyle/>
          <a:p>
            <a:r>
              <a:rPr lang="en-US" sz="2400" dirty="0" smtClean="0"/>
              <a:t>Zip cars</a:t>
            </a:r>
          </a:p>
          <a:p>
            <a:r>
              <a:rPr lang="en-US" sz="2400" dirty="0" smtClean="0"/>
              <a:t>Tool Lending Libraries</a:t>
            </a:r>
          </a:p>
          <a:p>
            <a:r>
              <a:rPr lang="en-US" sz="2400" dirty="0" smtClean="0"/>
              <a:t>Cooperative urban farms</a:t>
            </a:r>
          </a:p>
          <a:p>
            <a:r>
              <a:rPr lang="en-US" sz="2400" dirty="0" smtClean="0"/>
              <a:t>Helping Hands</a:t>
            </a:r>
          </a:p>
          <a:p>
            <a:r>
              <a:rPr lang="en-US" sz="2400" dirty="0" smtClean="0"/>
              <a:t>School Bus walking</a:t>
            </a:r>
          </a:p>
          <a:p>
            <a:r>
              <a:rPr lang="en-US" sz="2400" dirty="0" smtClean="0"/>
              <a:t>Shared Fruit Trees</a:t>
            </a:r>
          </a:p>
          <a:p>
            <a:r>
              <a:rPr lang="en-US" sz="2400" dirty="0" smtClean="0"/>
              <a:t>Social Seating</a:t>
            </a:r>
          </a:p>
          <a:p>
            <a:r>
              <a:rPr lang="en-US" sz="2400" dirty="0" smtClean="0"/>
              <a:t>Social Eating</a:t>
            </a:r>
          </a:p>
          <a:p>
            <a:r>
              <a:rPr lang="en-US" sz="2400" dirty="0" smtClean="0"/>
              <a:t>Survey Monkey</a:t>
            </a:r>
          </a:p>
          <a:p>
            <a:r>
              <a:rPr lang="en-US" sz="2400" dirty="0" smtClean="0"/>
              <a:t>Shared personal computer networks</a:t>
            </a:r>
          </a:p>
          <a:p>
            <a:r>
              <a:rPr lang="en-US" sz="2400" dirty="0" smtClean="0"/>
              <a:t>Co-housing</a:t>
            </a:r>
          </a:p>
        </p:txBody>
      </p:sp>
      <p:pic>
        <p:nvPicPr>
          <p:cNvPr id="4" name="Picture 3" descr="commons2.jpeg"/>
          <p:cNvPicPr>
            <a:picLocks noChangeAspect="1"/>
          </p:cNvPicPr>
          <p:nvPr/>
        </p:nvPicPr>
        <p:blipFill>
          <a:blip r:embed="rId2"/>
          <a:stretch>
            <a:fillRect/>
          </a:stretch>
        </p:blipFill>
        <p:spPr>
          <a:xfrm>
            <a:off x="5257799" y="1524000"/>
            <a:ext cx="3451761" cy="3657600"/>
          </a:xfrm>
          <a:prstGeom prst="rect">
            <a:avLst/>
          </a:prstGeo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Solving the Walk to School</a:t>
            </a:r>
            <a:endParaRPr lang="en-US" dirty="0"/>
          </a:p>
        </p:txBody>
      </p:sp>
      <p:pic>
        <p:nvPicPr>
          <p:cNvPr id="4" name="Content Placeholder 3" descr="bus2.jpeg"/>
          <p:cNvPicPr>
            <a:picLocks noGrp="1" noChangeAspect="1"/>
          </p:cNvPicPr>
          <p:nvPr>
            <p:ph idx="1"/>
          </p:nvPr>
        </p:nvPicPr>
        <p:blipFill>
          <a:blip r:embed="rId2"/>
          <a:srcRect l="-85243" r="-85243"/>
          <a:stretch>
            <a:fillRect/>
          </a:stretch>
        </p:blipFill>
        <p:spPr>
          <a:xfrm>
            <a:off x="-1981200" y="1524000"/>
            <a:ext cx="8229600" cy="4530725"/>
          </a:xfrm>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Queensland Weekly Household Expenses</a:t>
            </a:r>
            <a:endParaRPr lang="en-US" sz="3600" dirty="0"/>
          </a:p>
        </p:txBody>
      </p:sp>
      <p:graphicFrame>
        <p:nvGraphicFramePr>
          <p:cNvPr id="4" name="Content Placeholder 3"/>
          <p:cNvGraphicFramePr>
            <a:graphicFrameLocks noGrp="1"/>
          </p:cNvGraphicFramePr>
          <p:nvPr>
            <p:ph idx="1"/>
          </p:nvPr>
        </p:nvGraphicFramePr>
        <p:xfrm>
          <a:off x="762000" y="1524000"/>
          <a:ext cx="7391400" cy="39624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1524000" y="5638800"/>
            <a:ext cx="6429465" cy="461665"/>
          </a:xfrm>
          <a:prstGeom prst="rect">
            <a:avLst/>
          </a:prstGeom>
          <a:noFill/>
        </p:spPr>
        <p:txBody>
          <a:bodyPr wrap="none" rtlCol="0">
            <a:spAutoFit/>
          </a:bodyPr>
          <a:lstStyle/>
          <a:p>
            <a:r>
              <a:rPr lang="en-US" dirty="0" smtClean="0"/>
              <a:t>Housing and Transportation accounts for 42%</a:t>
            </a:r>
            <a:endParaRPr 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Cairns </a:t>
            </a:r>
            <a:r>
              <a:rPr lang="en-US" i="1" dirty="0" smtClean="0"/>
              <a:t>Mood Ring</a:t>
            </a:r>
            <a:endParaRPr lang="en-US" i="1" dirty="0"/>
          </a:p>
        </p:txBody>
      </p:sp>
      <p:pic>
        <p:nvPicPr>
          <p:cNvPr id="4" name="Content Placeholder 3" descr="moodringsetting.tiff"/>
          <p:cNvPicPr>
            <a:picLocks noGrp="1" noChangeAspect="1"/>
          </p:cNvPicPr>
          <p:nvPr>
            <p:ph idx="1"/>
          </p:nvPr>
        </p:nvPicPr>
        <p:blipFill>
          <a:blip r:embed="rId2"/>
          <a:srcRect l="-8717" r="-8717"/>
          <a:stretch>
            <a:fillRect/>
          </a:stretch>
        </p:blipFill>
        <p:spPr>
          <a:xfrm>
            <a:off x="457200" y="1600201"/>
            <a:ext cx="4844332" cy="2666999"/>
          </a:xfrm>
        </p:spPr>
      </p:pic>
      <p:pic>
        <p:nvPicPr>
          <p:cNvPr id="5" name="Picture 4" descr="moodRing.tiff"/>
          <p:cNvPicPr>
            <a:picLocks noChangeAspect="1"/>
          </p:cNvPicPr>
          <p:nvPr/>
        </p:nvPicPr>
        <p:blipFill>
          <a:blip r:embed="rId3"/>
          <a:stretch>
            <a:fillRect/>
          </a:stretch>
        </p:blipFill>
        <p:spPr>
          <a:xfrm>
            <a:off x="5334000" y="2286000"/>
            <a:ext cx="3299408" cy="4254500"/>
          </a:xfrm>
          <a:prstGeom prst="rect">
            <a:avLst/>
          </a:prstGeom>
        </p:spPr>
      </p:pic>
      <p:sp>
        <p:nvSpPr>
          <p:cNvPr id="6" name="TextBox 5"/>
          <p:cNvSpPr txBox="1"/>
          <p:nvPr/>
        </p:nvSpPr>
        <p:spPr>
          <a:xfrm>
            <a:off x="838200" y="4953000"/>
            <a:ext cx="3965449" cy="830997"/>
          </a:xfrm>
          <a:prstGeom prst="rect">
            <a:avLst/>
          </a:prstGeom>
          <a:noFill/>
        </p:spPr>
        <p:txBody>
          <a:bodyPr wrap="none" rtlCol="0">
            <a:spAutoFit/>
          </a:bodyPr>
          <a:lstStyle/>
          <a:p>
            <a:pPr algn="ctr"/>
            <a:r>
              <a:rPr lang="en-US" dirty="0" smtClean="0"/>
              <a:t>Degrees of Separation from </a:t>
            </a:r>
          </a:p>
          <a:p>
            <a:pPr algn="ctr"/>
            <a:r>
              <a:rPr lang="en-US" dirty="0" smtClean="0"/>
              <a:t>Homelessness</a:t>
            </a:r>
            <a:endParaRPr lang="en-US" dirty="0"/>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47202" name="Rectangle 2"/>
          <p:cNvSpPr>
            <a:spLocks noGrp="1" noChangeArrowheads="1"/>
          </p:cNvSpPr>
          <p:nvPr>
            <p:ph type="title"/>
          </p:nvPr>
        </p:nvSpPr>
        <p:spPr/>
        <p:txBody>
          <a:bodyPr>
            <a:normAutofit fontScale="90000"/>
          </a:bodyPr>
          <a:lstStyle/>
          <a:p>
            <a:r>
              <a:rPr lang="en-US" altLang="ja-JP" sz="3600">
                <a:ea typeface="ＭＳ Ｐゴシック" charset="-128"/>
                <a:cs typeface="ＭＳ Ｐゴシック" charset="-128"/>
              </a:rPr>
              <a:t>Community Problem Solving: hardware and software solutions</a:t>
            </a:r>
            <a:endParaRPr lang="en-US" altLang="ja-JP">
              <a:ea typeface="ＭＳ Ｐゴシック" charset="-128"/>
              <a:cs typeface="ＭＳ Ｐゴシック" charset="-128"/>
            </a:endParaRPr>
          </a:p>
        </p:txBody>
      </p:sp>
      <p:graphicFrame>
        <p:nvGraphicFramePr>
          <p:cNvPr id="947203" name="Object 3"/>
          <p:cNvGraphicFramePr>
            <a:graphicFrameLocks noChangeAspect="1"/>
          </p:cNvGraphicFramePr>
          <p:nvPr>
            <p:ph type="tbl" idx="1"/>
          </p:nvPr>
        </p:nvGraphicFramePr>
        <p:xfrm>
          <a:off x="914400" y="1447800"/>
          <a:ext cx="7239000" cy="5241925"/>
        </p:xfrm>
        <a:graphic>
          <a:graphicData uri="http://schemas.openxmlformats.org/presentationml/2006/ole">
            <p:oleObj spid="_x0000_s1564674" name="Worksheet" r:id="rId4" imgW="5580888" imgH="4041648" progId="Excel.Sheet.8">
              <p:embed/>
            </p:oleObj>
          </a:graphicData>
        </a:graphic>
      </p:graphicFrame>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53698" name="Rectangle 2"/>
          <p:cNvSpPr>
            <a:spLocks noGrp="1" noChangeArrowheads="1"/>
          </p:cNvSpPr>
          <p:nvPr>
            <p:ph type="title"/>
          </p:nvPr>
        </p:nvSpPr>
        <p:spPr/>
        <p:txBody>
          <a:bodyPr/>
          <a:lstStyle/>
          <a:p>
            <a:pPr eaLnBrk="1" hangingPunct="1">
              <a:defRPr/>
            </a:pPr>
            <a:r>
              <a:rPr lang="en-US" dirty="0">
                <a:solidFill>
                  <a:srgbClr val="FF6600"/>
                </a:solidFill>
                <a:ea typeface="+mj-ea"/>
                <a:cs typeface="+mj-cs"/>
              </a:rPr>
              <a:t>The Internet: The Next Civic Frontier </a:t>
            </a:r>
          </a:p>
        </p:txBody>
      </p:sp>
      <p:sp>
        <p:nvSpPr>
          <p:cNvPr id="1053699" name="Rectangle 3"/>
          <p:cNvSpPr>
            <a:spLocks noGrp="1" noChangeArrowheads="1"/>
          </p:cNvSpPr>
          <p:nvPr>
            <p:ph type="body" idx="1"/>
          </p:nvPr>
        </p:nvSpPr>
        <p:spPr/>
        <p:txBody>
          <a:bodyPr/>
          <a:lstStyle/>
          <a:p>
            <a:pPr algn="ctr" eaLnBrk="1" hangingPunct="1">
              <a:buFont typeface="Wingdings" pitchFamily="-107" charset="2"/>
              <a:buNone/>
              <a:defRPr/>
            </a:pPr>
            <a:endParaRPr lang="en-US" dirty="0">
              <a:ea typeface="+mn-ea"/>
              <a:cs typeface="+mn-cs"/>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9122" name="Rectangle 2"/>
          <p:cNvSpPr>
            <a:spLocks noGrp="1" noChangeArrowheads="1"/>
          </p:cNvSpPr>
          <p:nvPr>
            <p:ph type="title"/>
          </p:nvPr>
        </p:nvSpPr>
        <p:spPr/>
        <p:txBody>
          <a:bodyPr/>
          <a:lstStyle/>
          <a:p>
            <a:pPr eaLnBrk="1" hangingPunct="1">
              <a:defRPr/>
            </a:pPr>
            <a:r>
              <a:rPr lang="en-US" sz="3200">
                <a:ea typeface="+mj-ea"/>
                <a:cs typeface="+mj-cs"/>
              </a:rPr>
              <a:t>Civic Engagement and Internet Scorecard</a:t>
            </a:r>
            <a:endParaRPr lang="en-US">
              <a:ea typeface="+mj-ea"/>
              <a:cs typeface="+mj-cs"/>
            </a:endParaRPr>
          </a:p>
        </p:txBody>
      </p:sp>
      <p:graphicFrame>
        <p:nvGraphicFramePr>
          <p:cNvPr id="124930" name="Object 2"/>
          <p:cNvGraphicFramePr>
            <a:graphicFrameLocks noChangeAspect="1"/>
          </p:cNvGraphicFramePr>
          <p:nvPr>
            <p:ph type="chart" idx="1"/>
          </p:nvPr>
        </p:nvGraphicFramePr>
        <p:xfrm>
          <a:off x="1295400" y="1600200"/>
          <a:ext cx="6745288" cy="5075238"/>
        </p:xfrm>
        <a:graphic>
          <a:graphicData uri="http://schemas.openxmlformats.org/presentationml/2006/ole">
            <p:oleObj spid="_x0000_s1573890" name="Worksheet" r:id="rId4" imgW="5404104" imgH="4066032" progId="Excel.Sheet.8">
              <p:embed/>
            </p:oleObj>
          </a:graphicData>
        </a:graphic>
      </p:graphicFrame>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smtClean="0">
                <a:solidFill>
                  <a:srgbClr val="FF0000"/>
                </a:solidFill>
              </a:rPr>
              <a:t>Health of the Civic Infrastructure</a:t>
            </a:r>
            <a:endParaRPr lang="en-US" sz="5400" dirty="0">
              <a:solidFill>
                <a:srgbClr val="FF0000"/>
              </a:solidFill>
            </a:endParaRPr>
          </a:p>
        </p:txBody>
      </p:sp>
      <p:sp>
        <p:nvSpPr>
          <p:cNvPr id="3" name="Content Placeholder 2"/>
          <p:cNvSpPr>
            <a:spLocks noGrp="1"/>
          </p:cNvSpPr>
          <p:nvPr>
            <p:ph idx="1"/>
          </p:nvPr>
        </p:nvSpPr>
        <p:spPr/>
        <p:txBody>
          <a:bodyPr/>
          <a:lstStyle/>
          <a:p>
            <a:endParaRPr lang="en-US" dirty="0"/>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68706" name="Rectangle 2"/>
          <p:cNvSpPr>
            <a:spLocks noGrp="1" noChangeArrowheads="1"/>
          </p:cNvSpPr>
          <p:nvPr>
            <p:ph type="title"/>
          </p:nvPr>
        </p:nvSpPr>
        <p:spPr/>
        <p:txBody>
          <a:bodyPr/>
          <a:lstStyle/>
          <a:p>
            <a:pPr eaLnBrk="1" hangingPunct="1">
              <a:defRPr/>
            </a:pPr>
            <a:r>
              <a:rPr lang="en-US" dirty="0">
                <a:ea typeface="+mj-ea"/>
                <a:cs typeface="+mj-cs"/>
              </a:rPr>
              <a:t>Elements of a Healthy Civic</a:t>
            </a:r>
            <a:r>
              <a:rPr lang="en-US" dirty="0" smtClean="0">
                <a:ea typeface="+mj-ea"/>
                <a:cs typeface="+mj-cs"/>
              </a:rPr>
              <a:t> Ecology</a:t>
            </a:r>
            <a:endParaRPr lang="en-US" dirty="0">
              <a:ea typeface="+mj-ea"/>
              <a:cs typeface="+mj-cs"/>
            </a:endParaRPr>
          </a:p>
        </p:txBody>
      </p:sp>
      <p:sp>
        <p:nvSpPr>
          <p:cNvPr id="968707" name="Rectangle 3"/>
          <p:cNvSpPr>
            <a:spLocks noGrp="1" noChangeArrowheads="1"/>
          </p:cNvSpPr>
          <p:nvPr>
            <p:ph type="body" sz="half" idx="1"/>
          </p:nvPr>
        </p:nvSpPr>
        <p:spPr>
          <a:xfrm>
            <a:off x="457200" y="1600200"/>
            <a:ext cx="4038600" cy="5029200"/>
          </a:xfrm>
        </p:spPr>
        <p:txBody>
          <a:bodyPr/>
          <a:lstStyle/>
          <a:p>
            <a:pPr eaLnBrk="1" hangingPunct="1">
              <a:buFont typeface="Wingdings" pitchFamily="-109" charset="2"/>
              <a:buChar char="Ø"/>
              <a:defRPr/>
            </a:pPr>
            <a:r>
              <a:rPr lang="en-US" dirty="0"/>
              <a:t>Opportunity</a:t>
            </a:r>
          </a:p>
          <a:p>
            <a:pPr eaLnBrk="1" hangingPunct="1">
              <a:buFont typeface="Wingdings" pitchFamily="-109" charset="2"/>
              <a:buChar char="Ø"/>
              <a:defRPr/>
            </a:pPr>
            <a:r>
              <a:rPr lang="en-US" u="sng" dirty="0"/>
              <a:t>Effective</a:t>
            </a:r>
            <a:r>
              <a:rPr lang="en-US" dirty="0"/>
              <a:t> actions</a:t>
            </a:r>
          </a:p>
          <a:p>
            <a:pPr eaLnBrk="1" hangingPunct="1">
              <a:buFont typeface="Wingdings" pitchFamily="-109" charset="2"/>
              <a:buChar char="Ø"/>
              <a:defRPr/>
            </a:pPr>
            <a:r>
              <a:rPr lang="en-US" dirty="0"/>
              <a:t>Deliberative Democratic dialogue</a:t>
            </a:r>
          </a:p>
          <a:p>
            <a:pPr eaLnBrk="1" hangingPunct="1">
              <a:buFont typeface="Wingdings" pitchFamily="-109" charset="2"/>
              <a:buChar char="Ø"/>
              <a:defRPr/>
            </a:pPr>
            <a:r>
              <a:rPr lang="en-US" dirty="0"/>
              <a:t>Civic Space</a:t>
            </a:r>
          </a:p>
          <a:p>
            <a:pPr eaLnBrk="1" hangingPunct="1">
              <a:buFont typeface="Wingdings" pitchFamily="-109" charset="2"/>
              <a:buChar char="Ø"/>
              <a:defRPr/>
            </a:pPr>
            <a:r>
              <a:rPr lang="en-US" dirty="0"/>
              <a:t>Global &amp; Local</a:t>
            </a:r>
          </a:p>
          <a:p>
            <a:pPr eaLnBrk="1" hangingPunct="1">
              <a:buFont typeface="Wingdings" pitchFamily="-109" charset="2"/>
              <a:buChar char="Ø"/>
              <a:defRPr/>
            </a:pPr>
            <a:r>
              <a:rPr lang="en-US" dirty="0"/>
              <a:t>Civic Schools</a:t>
            </a:r>
          </a:p>
          <a:p>
            <a:pPr eaLnBrk="1" hangingPunct="1">
              <a:buFont typeface="Wingdings" pitchFamily="-109" charset="2"/>
              <a:buChar char="Ø"/>
              <a:defRPr/>
            </a:pPr>
            <a:r>
              <a:rPr lang="en-US" dirty="0"/>
              <a:t>Facilitative leadership</a:t>
            </a:r>
          </a:p>
          <a:p>
            <a:pPr eaLnBrk="1" hangingPunct="1">
              <a:buFont typeface="Wingdings" pitchFamily="-109" charset="2"/>
              <a:buChar char="Ø"/>
              <a:defRPr/>
            </a:pPr>
            <a:r>
              <a:rPr lang="en-US" dirty="0"/>
              <a:t>Sustainable civic story</a:t>
            </a:r>
          </a:p>
        </p:txBody>
      </p:sp>
      <p:sp>
        <p:nvSpPr>
          <p:cNvPr id="968708" name="Rectangle 4"/>
          <p:cNvSpPr>
            <a:spLocks noGrp="1" noChangeArrowheads="1"/>
          </p:cNvSpPr>
          <p:nvPr>
            <p:ph type="body" sz="half" idx="2"/>
          </p:nvPr>
        </p:nvSpPr>
        <p:spPr/>
        <p:txBody>
          <a:bodyPr/>
          <a:lstStyle/>
          <a:p>
            <a:pPr eaLnBrk="1" hangingPunct="1">
              <a:buFont typeface="Wingdings" pitchFamily="-107" charset="2"/>
              <a:buChar char="Ø"/>
              <a:defRPr/>
            </a:pPr>
            <a:r>
              <a:rPr lang="en-US" dirty="0">
                <a:solidFill>
                  <a:srgbClr val="FFFFFF"/>
                </a:solidFill>
                <a:ea typeface="+mn-ea"/>
                <a:cs typeface="+mn-cs"/>
              </a:rPr>
              <a:t>These Audiences</a:t>
            </a:r>
          </a:p>
          <a:p>
            <a:pPr lvl="1" eaLnBrk="1" hangingPunct="1">
              <a:buFont typeface="Wingdings" pitchFamily="-107" charset="2"/>
              <a:buChar char="l"/>
              <a:defRPr/>
            </a:pPr>
            <a:r>
              <a:rPr lang="en-US" dirty="0">
                <a:solidFill>
                  <a:srgbClr val="FFFFFF"/>
                </a:solidFill>
              </a:rPr>
              <a:t>Young</a:t>
            </a:r>
          </a:p>
          <a:p>
            <a:pPr lvl="1" eaLnBrk="1" hangingPunct="1">
              <a:buFont typeface="Wingdings" pitchFamily="-107" charset="2"/>
              <a:buChar char="l"/>
              <a:defRPr/>
            </a:pPr>
            <a:r>
              <a:rPr lang="en-US" dirty="0">
                <a:solidFill>
                  <a:srgbClr val="FFFFFF"/>
                </a:solidFill>
              </a:rPr>
              <a:t>Elder</a:t>
            </a:r>
          </a:p>
          <a:p>
            <a:pPr lvl="1" eaLnBrk="1" hangingPunct="1">
              <a:buFont typeface="Wingdings" pitchFamily="-107" charset="2"/>
              <a:buChar char="l"/>
              <a:defRPr/>
            </a:pPr>
            <a:r>
              <a:rPr lang="en-US" dirty="0">
                <a:solidFill>
                  <a:srgbClr val="FFFFFF"/>
                </a:solidFill>
              </a:rPr>
              <a:t>New comers</a:t>
            </a:r>
          </a:p>
          <a:p>
            <a:pPr lvl="1" eaLnBrk="1" hangingPunct="1">
              <a:buFont typeface="Wingdings" pitchFamily="-107" charset="2"/>
              <a:buChar char="l"/>
              <a:defRPr/>
            </a:pPr>
            <a:r>
              <a:rPr lang="en-US" dirty="0">
                <a:solidFill>
                  <a:srgbClr val="FFFFFF"/>
                </a:solidFill>
              </a:rPr>
              <a:t>Disadvantaged</a:t>
            </a:r>
          </a:p>
          <a:p>
            <a:pPr lvl="1" eaLnBrk="1" hangingPunct="1">
              <a:buFont typeface="Wingdings" pitchFamily="-107" charset="2"/>
              <a:buChar char="l"/>
              <a:defRPr/>
            </a:pPr>
            <a:r>
              <a:rPr lang="en-US" dirty="0">
                <a:solidFill>
                  <a:srgbClr val="FFFFFF"/>
                </a:solidFill>
              </a:rPr>
              <a:t>Challenging groups</a:t>
            </a:r>
          </a:p>
          <a:p>
            <a:pPr lvl="1" eaLnBrk="1" hangingPunct="1">
              <a:buFont typeface="Wingdings" pitchFamily="-107" charset="2"/>
              <a:buChar char="l"/>
              <a:defRPr/>
            </a:pPr>
            <a:r>
              <a:rPr lang="en-US" dirty="0">
                <a:solidFill>
                  <a:srgbClr val="FFFFFF"/>
                </a:solidFill>
              </a:rPr>
              <a:t>Diverse population</a:t>
            </a:r>
          </a:p>
          <a:p>
            <a:pPr lvl="1" eaLnBrk="1" hangingPunct="1">
              <a:buFont typeface="Wingdings" pitchFamily="-107" charset="2"/>
              <a:buChar char="l"/>
              <a:defRPr/>
            </a:pPr>
            <a:endParaRPr lang="en-US" dirty="0">
              <a:solidFill>
                <a:srgbClr val="FFFFFF"/>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0" y="228600"/>
            <a:ext cx="4648200" cy="3352800"/>
          </a:xfrm>
        </p:spPr>
        <p:txBody>
          <a:bodyPr/>
          <a:lstStyle/>
          <a:p>
            <a:r>
              <a:rPr lang="en-US" sz="4000" dirty="0" smtClean="0"/>
              <a:t>Climate Change: Resilience</a:t>
            </a:r>
            <a:br>
              <a:rPr lang="en-US" sz="4000" dirty="0" smtClean="0"/>
            </a:br>
            <a:r>
              <a:rPr lang="en-US" sz="4000" dirty="0" smtClean="0"/>
              <a:t>Community Participation is Critical</a:t>
            </a:r>
            <a:endParaRPr lang="en-US" sz="4000" dirty="0"/>
          </a:p>
        </p:txBody>
      </p:sp>
      <p:pic>
        <p:nvPicPr>
          <p:cNvPr id="4" name="Content Placeholder 3" descr="images-1.jpeg"/>
          <p:cNvPicPr>
            <a:picLocks noGrp="1" noChangeAspect="1"/>
          </p:cNvPicPr>
          <p:nvPr>
            <p:ph idx="1"/>
          </p:nvPr>
        </p:nvPicPr>
        <p:blipFill>
          <a:blip r:embed="rId2"/>
          <a:srcRect l="-34948" r="-34948"/>
          <a:stretch>
            <a:fillRect/>
          </a:stretch>
        </p:blipFill>
        <p:spPr>
          <a:xfrm>
            <a:off x="-685800" y="228600"/>
            <a:ext cx="6090019" cy="3352800"/>
          </a:xfrm>
        </p:spPr>
      </p:pic>
      <p:pic>
        <p:nvPicPr>
          <p:cNvPr id="5" name="Picture 4" descr="images.jpeg"/>
          <p:cNvPicPr>
            <a:picLocks noChangeAspect="1"/>
          </p:cNvPicPr>
          <p:nvPr/>
        </p:nvPicPr>
        <p:blipFill>
          <a:blip r:embed="rId3"/>
          <a:stretch>
            <a:fillRect/>
          </a:stretch>
        </p:blipFill>
        <p:spPr>
          <a:xfrm>
            <a:off x="4343400" y="3505200"/>
            <a:ext cx="4445000" cy="3118134"/>
          </a:xfrm>
          <a:prstGeom prst="rect">
            <a:avLst/>
          </a:prstGeom>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Types of Citizens</a:t>
            </a:r>
            <a:endParaRPr lang="en-US" dirty="0"/>
          </a:p>
        </p:txBody>
      </p:sp>
      <p:sp>
        <p:nvSpPr>
          <p:cNvPr id="3" name="Content Placeholder 2"/>
          <p:cNvSpPr>
            <a:spLocks noGrp="1"/>
          </p:cNvSpPr>
          <p:nvPr>
            <p:ph idx="1"/>
          </p:nvPr>
        </p:nvSpPr>
        <p:spPr/>
        <p:txBody>
          <a:bodyPr/>
          <a:lstStyle/>
          <a:p>
            <a:pPr>
              <a:defRPr/>
            </a:pPr>
            <a:r>
              <a:rPr lang="en-US" dirty="0" smtClean="0"/>
              <a:t>General Public</a:t>
            </a:r>
          </a:p>
          <a:p>
            <a:pPr>
              <a:defRPr/>
            </a:pPr>
            <a:r>
              <a:rPr lang="en-US" dirty="0" smtClean="0"/>
              <a:t>Occasional Citizens</a:t>
            </a:r>
          </a:p>
          <a:p>
            <a:pPr>
              <a:defRPr/>
            </a:pPr>
            <a:r>
              <a:rPr lang="en-US" dirty="0" smtClean="0"/>
              <a:t>The Steadfast</a:t>
            </a:r>
          </a:p>
          <a:p>
            <a:pPr>
              <a:defRPr/>
            </a:pPr>
            <a:r>
              <a:rPr lang="en-US" dirty="0" smtClean="0"/>
              <a:t>“Professional” citizens</a:t>
            </a:r>
          </a:p>
          <a:p>
            <a:pPr>
              <a:defRPr/>
            </a:pPr>
            <a:r>
              <a:rPr lang="en-US" dirty="0" smtClean="0"/>
              <a:t>NGO staff and volunteers</a:t>
            </a:r>
          </a:p>
          <a:p>
            <a:pPr>
              <a:defRPr/>
            </a:pPr>
            <a:r>
              <a:rPr lang="en-US" dirty="0" smtClean="0"/>
              <a:t>Public Sector Citizen Advocates</a:t>
            </a:r>
            <a:endParaRPr lang="en-US"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chemeClr val="accent3"/>
                </a:solidFill>
              </a:rPr>
              <a:t>Types of Involvement</a:t>
            </a:r>
            <a:endParaRPr lang="en-US" dirty="0">
              <a:solidFill>
                <a:schemeClr val="accent3"/>
              </a:solidFill>
            </a:endParaRPr>
          </a:p>
        </p:txBody>
      </p:sp>
      <p:sp>
        <p:nvSpPr>
          <p:cNvPr id="5" name="Content Placeholder 4"/>
          <p:cNvSpPr>
            <a:spLocks noGrp="1"/>
          </p:cNvSpPr>
          <p:nvPr>
            <p:ph sz="half" idx="1"/>
          </p:nvPr>
        </p:nvSpPr>
        <p:spPr/>
        <p:txBody>
          <a:bodyPr/>
          <a:lstStyle/>
          <a:p>
            <a:r>
              <a:rPr lang="en-US" sz="2000" b="1" u="sng" dirty="0" smtClean="0"/>
              <a:t>On-demand involvement</a:t>
            </a:r>
            <a:endParaRPr lang="en-US" sz="2000" u="sng" dirty="0" smtClean="0"/>
          </a:p>
          <a:p>
            <a:r>
              <a:rPr lang="en-US" sz="2000" dirty="0" smtClean="0"/>
              <a:t>Ombudsman function</a:t>
            </a:r>
          </a:p>
          <a:p>
            <a:r>
              <a:rPr lang="en-US" sz="2000" dirty="0" smtClean="0"/>
              <a:t>Letter writing/email/telephone</a:t>
            </a:r>
          </a:p>
          <a:p>
            <a:r>
              <a:rPr lang="en-US" sz="2000" dirty="0" smtClean="0"/>
              <a:t>Public hearings</a:t>
            </a:r>
          </a:p>
          <a:p>
            <a:r>
              <a:rPr lang="en-US" sz="2000" dirty="0" smtClean="0"/>
              <a:t>Interactions with field workers and bureaucrats</a:t>
            </a:r>
          </a:p>
          <a:p>
            <a:endParaRPr lang="en-US" sz="2000" dirty="0" smtClean="0"/>
          </a:p>
          <a:p>
            <a:r>
              <a:rPr lang="en-US" sz="2000" b="1" u="sng" dirty="0" smtClean="0"/>
              <a:t>Representative Democracy</a:t>
            </a:r>
            <a:endParaRPr lang="en-US" sz="2000" u="sng" dirty="0" smtClean="0"/>
          </a:p>
          <a:p>
            <a:r>
              <a:rPr lang="en-US" sz="2000" dirty="0" err="1" smtClean="0"/>
              <a:t>Elecitons</a:t>
            </a:r>
            <a:endParaRPr lang="en-US" sz="2000" dirty="0" smtClean="0"/>
          </a:p>
          <a:p>
            <a:r>
              <a:rPr lang="en-US" sz="2000" dirty="0" smtClean="0"/>
              <a:t>Interest groups</a:t>
            </a:r>
          </a:p>
          <a:p>
            <a:r>
              <a:rPr lang="en-US" sz="2000" dirty="0" smtClean="0"/>
              <a:t>Citizen advisory groups</a:t>
            </a:r>
          </a:p>
        </p:txBody>
      </p:sp>
      <p:sp>
        <p:nvSpPr>
          <p:cNvPr id="6" name="Content Placeholder 5"/>
          <p:cNvSpPr>
            <a:spLocks noGrp="1"/>
          </p:cNvSpPr>
          <p:nvPr>
            <p:ph sz="half" idx="2"/>
          </p:nvPr>
        </p:nvSpPr>
        <p:spPr/>
        <p:txBody>
          <a:bodyPr/>
          <a:lstStyle/>
          <a:p>
            <a:r>
              <a:rPr lang="en-US" sz="2000" b="1" u="sng" dirty="0" smtClean="0"/>
              <a:t>Direct Democracy</a:t>
            </a:r>
            <a:endParaRPr lang="en-US" sz="2000" u="sng" dirty="0" smtClean="0"/>
          </a:p>
          <a:p>
            <a:r>
              <a:rPr lang="en-US" sz="2000" dirty="0" smtClean="0"/>
              <a:t>Neighborhood involvement</a:t>
            </a:r>
          </a:p>
          <a:p>
            <a:r>
              <a:rPr lang="en-US" sz="2000" dirty="0" smtClean="0"/>
              <a:t>Citizen juries</a:t>
            </a:r>
          </a:p>
          <a:p>
            <a:r>
              <a:rPr lang="en-US" sz="2000" dirty="0" smtClean="0"/>
              <a:t>Initiatives and referendums</a:t>
            </a:r>
          </a:p>
          <a:p>
            <a:r>
              <a:rPr lang="en-US" sz="2000" dirty="0" smtClean="0"/>
              <a:t>Direct Action—civil </a:t>
            </a:r>
            <a:r>
              <a:rPr lang="en-US" sz="2000" dirty="0" err="1" smtClean="0"/>
              <a:t>disobediance</a:t>
            </a:r>
            <a:endParaRPr lang="en-US" sz="2000" dirty="0" smtClean="0"/>
          </a:p>
          <a:p>
            <a:endParaRPr lang="en-US" sz="2000" dirty="0" smtClean="0"/>
          </a:p>
          <a:p>
            <a:r>
              <a:rPr lang="en-US" sz="2000" b="1" dirty="0" smtClean="0"/>
              <a:t>Experience of community</a:t>
            </a:r>
            <a:endParaRPr lang="en-US" sz="2000" dirty="0" smtClean="0"/>
          </a:p>
          <a:p>
            <a:r>
              <a:rPr lang="en-US" sz="2000" dirty="0" smtClean="0"/>
              <a:t>Media</a:t>
            </a:r>
          </a:p>
          <a:p>
            <a:r>
              <a:rPr lang="en-US" sz="2000" dirty="0" smtClean="0"/>
              <a:t>Civic space</a:t>
            </a:r>
          </a:p>
          <a:p>
            <a:pPr>
              <a:buNone/>
            </a:pPr>
            <a:endParaRPr lang="en-US" sz="2000" dirty="0" smtClean="0"/>
          </a:p>
          <a:p>
            <a:endParaRPr lang="en-US" sz="2000"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97730" name="Rectangle 2"/>
          <p:cNvSpPr>
            <a:spLocks noGrp="1" noChangeArrowheads="1"/>
          </p:cNvSpPr>
          <p:nvPr>
            <p:ph type="title"/>
          </p:nvPr>
        </p:nvSpPr>
        <p:spPr/>
        <p:txBody>
          <a:bodyPr/>
          <a:lstStyle/>
          <a:p>
            <a:r>
              <a:rPr lang="en-US" sz="3600"/>
              <a:t>Civic Innovations through Collaborations and Partnerships</a:t>
            </a:r>
            <a:endParaRPr lang="en-US"/>
          </a:p>
        </p:txBody>
      </p:sp>
      <p:sp>
        <p:nvSpPr>
          <p:cNvPr id="1097732" name="Oval 4"/>
          <p:cNvSpPr>
            <a:spLocks noChangeArrowheads="1"/>
          </p:cNvSpPr>
          <p:nvPr/>
        </p:nvSpPr>
        <p:spPr bwMode="blackWhite">
          <a:xfrm>
            <a:off x="990600" y="1752600"/>
            <a:ext cx="2438400" cy="2209800"/>
          </a:xfrm>
          <a:prstGeom prst="ellipse">
            <a:avLst/>
          </a:prstGeom>
          <a:solidFill>
            <a:srgbClr val="BCBCBC"/>
          </a:solidFill>
          <a:ln w="9525">
            <a:solidFill>
              <a:schemeClr val="tx1"/>
            </a:solidFill>
            <a:round/>
            <a:headEnd/>
            <a:tailEnd/>
          </a:ln>
          <a:effectLst/>
        </p:spPr>
        <p:txBody>
          <a:bodyPr wrap="none" anchor="ctr">
            <a:prstTxWarp prst="textNoShape">
              <a:avLst/>
            </a:prstTxWarp>
          </a:bodyPr>
          <a:lstStyle/>
          <a:p>
            <a:r>
              <a:rPr lang="en-US" sz="2400">
                <a:solidFill>
                  <a:srgbClr val="171717"/>
                </a:solidFill>
                <a:effectLst>
                  <a:outerShdw blurRad="38100" dist="38100" dir="2700000" algn="tl">
                    <a:srgbClr val="000000"/>
                  </a:outerShdw>
                </a:effectLst>
              </a:rPr>
              <a:t>Market</a:t>
            </a:r>
          </a:p>
        </p:txBody>
      </p:sp>
      <p:sp>
        <p:nvSpPr>
          <p:cNvPr id="1097733" name="Oval 5"/>
          <p:cNvSpPr>
            <a:spLocks noChangeArrowheads="1"/>
          </p:cNvSpPr>
          <p:nvPr/>
        </p:nvSpPr>
        <p:spPr bwMode="blackWhite">
          <a:xfrm>
            <a:off x="5791200" y="1676400"/>
            <a:ext cx="2438400" cy="2209800"/>
          </a:xfrm>
          <a:prstGeom prst="ellipse">
            <a:avLst/>
          </a:prstGeom>
          <a:solidFill>
            <a:srgbClr val="BCBCBC"/>
          </a:solidFill>
          <a:ln w="9525">
            <a:solidFill>
              <a:schemeClr val="tx1"/>
            </a:solidFill>
            <a:round/>
            <a:headEnd/>
            <a:tailEnd/>
          </a:ln>
          <a:effectLst/>
        </p:spPr>
        <p:txBody>
          <a:bodyPr wrap="none" anchor="ctr">
            <a:prstTxWarp prst="textNoShape">
              <a:avLst/>
            </a:prstTxWarp>
          </a:bodyPr>
          <a:lstStyle/>
          <a:p>
            <a:r>
              <a:rPr lang="en-US" sz="2400">
                <a:solidFill>
                  <a:srgbClr val="171717"/>
                </a:solidFill>
                <a:effectLst>
                  <a:outerShdw blurRad="38100" dist="38100" dir="2700000" algn="tl">
                    <a:srgbClr val="000000"/>
                  </a:outerShdw>
                </a:effectLst>
              </a:rPr>
              <a:t>Public Sector</a:t>
            </a:r>
            <a:endParaRPr lang="en-US"/>
          </a:p>
        </p:txBody>
      </p:sp>
      <p:sp>
        <p:nvSpPr>
          <p:cNvPr id="1097734" name="Oval 6"/>
          <p:cNvSpPr>
            <a:spLocks noChangeArrowheads="1"/>
          </p:cNvSpPr>
          <p:nvPr/>
        </p:nvSpPr>
        <p:spPr bwMode="blackWhite">
          <a:xfrm>
            <a:off x="3505200" y="4038600"/>
            <a:ext cx="2438400" cy="2209800"/>
          </a:xfrm>
          <a:prstGeom prst="ellipse">
            <a:avLst/>
          </a:prstGeom>
          <a:solidFill>
            <a:srgbClr val="BCBCBC"/>
          </a:solidFill>
          <a:ln w="9525">
            <a:solidFill>
              <a:schemeClr val="tx1"/>
            </a:solidFill>
            <a:round/>
            <a:headEnd/>
            <a:tailEnd/>
          </a:ln>
          <a:effectLst/>
        </p:spPr>
        <p:txBody>
          <a:bodyPr wrap="none" anchor="ctr">
            <a:prstTxWarp prst="textNoShape">
              <a:avLst/>
            </a:prstTxWarp>
          </a:bodyPr>
          <a:lstStyle/>
          <a:p>
            <a:r>
              <a:rPr lang="en-US" sz="2400" dirty="0">
                <a:solidFill>
                  <a:srgbClr val="171717"/>
                </a:solidFill>
                <a:effectLst>
                  <a:outerShdw blurRad="38100" dist="38100" dir="2700000" algn="tl">
                    <a:srgbClr val="000000"/>
                  </a:outerShdw>
                </a:effectLst>
              </a:rPr>
              <a:t>Civil Society</a:t>
            </a:r>
          </a:p>
        </p:txBody>
      </p:sp>
      <p:sp>
        <p:nvSpPr>
          <p:cNvPr id="6" name="TextBox 5"/>
          <p:cNvSpPr txBox="1"/>
          <p:nvPr/>
        </p:nvSpPr>
        <p:spPr>
          <a:xfrm>
            <a:off x="6172200" y="5181600"/>
            <a:ext cx="2006867" cy="369332"/>
          </a:xfrm>
          <a:prstGeom prst="rect">
            <a:avLst/>
          </a:prstGeom>
          <a:noFill/>
        </p:spPr>
        <p:txBody>
          <a:bodyPr wrap="none" rtlCol="0">
            <a:spAutoFit/>
          </a:bodyPr>
          <a:lstStyle/>
          <a:p>
            <a:r>
              <a:rPr lang="en-US" dirty="0" smtClean="0">
                <a:solidFill>
                  <a:srgbClr val="FF0000"/>
                </a:solidFill>
              </a:rPr>
              <a:t>Least Understood</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mtClean="0">
                <a:ea typeface="ＭＳ Ｐゴシック" charset="-128"/>
                <a:cs typeface="ＭＳ Ｐゴシック" charset="-128"/>
              </a:rPr>
              <a:t>Each Sector has Different functions and Capacities</a:t>
            </a:r>
          </a:p>
        </p:txBody>
      </p:sp>
      <p:sp>
        <p:nvSpPr>
          <p:cNvPr id="3" name="Content Placeholder 2"/>
          <p:cNvSpPr>
            <a:spLocks noGrp="1"/>
          </p:cNvSpPr>
          <p:nvPr>
            <p:ph idx="1"/>
          </p:nvPr>
        </p:nvSpPr>
        <p:spPr>
          <a:xfrm>
            <a:off x="457200" y="2209800"/>
            <a:ext cx="8229600" cy="3921125"/>
          </a:xfrm>
        </p:spPr>
        <p:txBody>
          <a:bodyPr/>
          <a:lstStyle/>
          <a:p>
            <a:pPr>
              <a:buFont typeface="Wingdings" pitchFamily="-110" charset="2"/>
              <a:buChar char="Ø"/>
              <a:defRPr/>
            </a:pPr>
            <a:r>
              <a:rPr lang="en-US" u="sng" dirty="0" smtClean="0">
                <a:ea typeface="ＭＳ Ｐゴシック" charset="-128"/>
                <a:cs typeface="ＭＳ Ｐゴシック" charset="-128"/>
              </a:rPr>
              <a:t>NGOS</a:t>
            </a:r>
          </a:p>
          <a:p>
            <a:pPr>
              <a:buFont typeface="Wingdings" pitchFamily="-110" charset="2"/>
              <a:buChar char="Ø"/>
              <a:defRPr/>
            </a:pPr>
            <a:r>
              <a:rPr lang="en-US" dirty="0" smtClean="0">
                <a:ea typeface="ＭＳ Ｐゴシック" charset="-128"/>
                <a:cs typeface="ＭＳ Ｐゴシック" charset="-128"/>
              </a:rPr>
              <a:t>Innovation and incubation of new ideas, </a:t>
            </a:r>
          </a:p>
          <a:p>
            <a:pPr>
              <a:buFont typeface="Wingdings" pitchFamily="-110" charset="2"/>
              <a:buChar char="Ø"/>
              <a:defRPr/>
            </a:pPr>
            <a:r>
              <a:rPr lang="en-US" dirty="0" smtClean="0">
                <a:ea typeface="ＭＳ Ｐゴシック" charset="-128"/>
                <a:cs typeface="ＭＳ Ｐゴシック" charset="-128"/>
              </a:rPr>
              <a:t>Fill niches before there is profit, </a:t>
            </a:r>
          </a:p>
          <a:p>
            <a:pPr>
              <a:buFont typeface="Wingdings" pitchFamily="-110" charset="2"/>
              <a:buChar char="Ø"/>
              <a:defRPr/>
            </a:pPr>
            <a:r>
              <a:rPr lang="en-US" dirty="0" smtClean="0">
                <a:ea typeface="ＭＳ Ｐゴシック" charset="-128"/>
                <a:cs typeface="ＭＳ Ｐゴシック" charset="-128"/>
              </a:rPr>
              <a:t>Building trust, </a:t>
            </a:r>
          </a:p>
          <a:p>
            <a:pPr>
              <a:buFont typeface="Wingdings" pitchFamily="-110" charset="2"/>
              <a:buChar char="Ø"/>
              <a:defRPr/>
            </a:pPr>
            <a:r>
              <a:rPr lang="en-US" dirty="0" smtClean="0">
                <a:ea typeface="ＭＳ Ｐゴシック" charset="-128"/>
                <a:cs typeface="ＭＳ Ｐゴシック" charset="-128"/>
              </a:rPr>
              <a:t>Mobilizing</a:t>
            </a:r>
          </a:p>
          <a:p>
            <a:pPr>
              <a:buFont typeface="Wingdings" pitchFamily="-110" charset="2"/>
              <a:buChar char="Ø"/>
              <a:defRPr/>
            </a:pPr>
            <a:r>
              <a:rPr lang="en-US" dirty="0" smtClean="0">
                <a:ea typeface="ＭＳ Ｐゴシック" charset="-128"/>
                <a:cs typeface="ＭＳ Ｐゴシック" charset="-128"/>
              </a:rPr>
              <a:t>Holding ground before institutions</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Need for Civic Innovation</a:t>
            </a:r>
            <a:endParaRPr lang="en-US" dirty="0"/>
          </a:p>
        </p:txBody>
      </p:sp>
      <p:sp>
        <p:nvSpPr>
          <p:cNvPr id="3" name="Content Placeholder 2"/>
          <p:cNvSpPr>
            <a:spLocks noGrp="1"/>
          </p:cNvSpPr>
          <p:nvPr>
            <p:ph idx="1"/>
          </p:nvPr>
        </p:nvSpPr>
        <p:spPr/>
        <p:txBody>
          <a:bodyPr/>
          <a:lstStyle/>
          <a:p>
            <a:r>
              <a:rPr lang="en-US" dirty="0" smtClean="0"/>
              <a:t>Repertories of Contention</a:t>
            </a:r>
          </a:p>
          <a:p>
            <a:r>
              <a:rPr lang="en-US" dirty="0" smtClean="0"/>
              <a:t>Organizational and Institutional Innovation</a:t>
            </a:r>
          </a:p>
          <a:p>
            <a:pPr lvl="2"/>
            <a:r>
              <a:rPr lang="en-US" dirty="0" smtClean="0"/>
              <a:t>Environmental Justice organizations</a:t>
            </a:r>
          </a:p>
          <a:p>
            <a:pPr lvl="2"/>
            <a:r>
              <a:rPr lang="en-US" dirty="0" smtClean="0"/>
              <a:t>Watershed councils</a:t>
            </a:r>
          </a:p>
          <a:p>
            <a:pPr lvl="2"/>
            <a:r>
              <a:rPr lang="en-US" dirty="0" smtClean="0"/>
              <a:t>Coalition for Livable Future</a:t>
            </a:r>
          </a:p>
          <a:p>
            <a:pPr lvl="2"/>
            <a:endParaRPr lang="en-US"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30818" name="Rectangle 2"/>
          <p:cNvSpPr>
            <a:spLocks noGrp="1" noChangeArrowheads="1"/>
          </p:cNvSpPr>
          <p:nvPr>
            <p:ph type="title"/>
          </p:nvPr>
        </p:nvSpPr>
        <p:spPr/>
        <p:txBody>
          <a:bodyPr/>
          <a:lstStyle/>
          <a:p>
            <a:r>
              <a:rPr lang="en-US" altLang="ja-JP">
                <a:ea typeface="ＭＳ Ｐゴシック" charset="-128"/>
                <a:cs typeface="ＭＳ Ｐゴシック" charset="-128"/>
              </a:rPr>
              <a:t>Importance of Diversity</a:t>
            </a:r>
          </a:p>
        </p:txBody>
      </p:sp>
      <p:sp>
        <p:nvSpPr>
          <p:cNvPr id="930819" name="Rectangle 3"/>
          <p:cNvSpPr>
            <a:spLocks noGrp="1" noChangeArrowheads="1"/>
          </p:cNvSpPr>
          <p:nvPr>
            <p:ph type="body" idx="1"/>
          </p:nvPr>
        </p:nvSpPr>
        <p:spPr/>
        <p:txBody>
          <a:bodyPr/>
          <a:lstStyle/>
          <a:p>
            <a:r>
              <a:rPr lang="en-US" altLang="ja-JP" sz="2400">
                <a:effectLst/>
                <a:latin typeface="Palatino" charset="0"/>
                <a:ea typeface="ＭＳ Ｐゴシック" charset="-128"/>
                <a:cs typeface="ＭＳ Ｐゴシック" charset="-128"/>
              </a:rPr>
              <a:t>Involvement of the diverse populations of a community is also critical, but not just because it is the just or right thing to do, but because when a community can create an inclusive democratic dialogue it is most likely to promote the most innovative solutions to community problems, and create ownership that will reduce government regulations and expenditures.</a:t>
            </a:r>
          </a:p>
          <a:p>
            <a:endParaRPr lang="en-US" altLang="ja-JP" sz="2400">
              <a:ea typeface="ＭＳ Ｐゴシック" charset="-128"/>
              <a:cs typeface="ＭＳ Ｐゴシック" charset="-128"/>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p:txBody>
          <a:bodyPr/>
          <a:lstStyle/>
          <a:p>
            <a:pPr>
              <a:defRPr/>
            </a:pPr>
            <a:r>
              <a:rPr lang="en-US" dirty="0" smtClean="0">
                <a:ea typeface="+mj-ea"/>
                <a:cs typeface="+mj-cs"/>
              </a:rPr>
              <a:t>Morality Stories </a:t>
            </a:r>
            <a:r>
              <a:rPr lang="en-US" dirty="0" smtClean="0"/>
              <a:t>vs. Technocratic Dialogue</a:t>
            </a:r>
            <a:endParaRPr lang="en-US" dirty="0">
              <a:ea typeface="+mj-ea"/>
              <a:cs typeface="+mj-cs"/>
            </a:endParaRPr>
          </a:p>
        </p:txBody>
      </p:sp>
      <p:sp>
        <p:nvSpPr>
          <p:cNvPr id="184323" name="Rectangle 3"/>
          <p:cNvSpPr>
            <a:spLocks noGrp="1" noChangeArrowheads="1"/>
          </p:cNvSpPr>
          <p:nvPr>
            <p:ph type="body" idx="1"/>
          </p:nvPr>
        </p:nvSpPr>
        <p:spPr/>
        <p:txBody>
          <a:bodyPr/>
          <a:lstStyle/>
          <a:p>
            <a:pPr>
              <a:defRPr/>
            </a:pPr>
            <a:r>
              <a:rPr lang="en-US" dirty="0" smtClean="0">
                <a:ea typeface="+mn-ea"/>
                <a:cs typeface="+mn-cs"/>
              </a:rPr>
              <a:t>Oil Fields of South Dakota (</a:t>
            </a:r>
            <a:r>
              <a:rPr lang="en-US" dirty="0" err="1" smtClean="0">
                <a:ea typeface="+mn-ea"/>
                <a:cs typeface="+mn-cs"/>
              </a:rPr>
              <a:t>Tauxe</a:t>
            </a:r>
            <a:r>
              <a:rPr lang="en-US" dirty="0" smtClean="0">
                <a:ea typeface="+mn-ea"/>
                <a:cs typeface="+mn-cs"/>
              </a:rPr>
              <a:t>)</a:t>
            </a:r>
          </a:p>
          <a:p>
            <a:pPr>
              <a:defRPr/>
            </a:pPr>
            <a:r>
              <a:rPr lang="en-US" dirty="0" smtClean="0">
                <a:ea typeface="+mn-ea"/>
                <a:cs typeface="+mn-cs"/>
              </a:rPr>
              <a:t>Bureaucratic </a:t>
            </a:r>
            <a:r>
              <a:rPr lang="en-US" dirty="0">
                <a:ea typeface="+mn-ea"/>
                <a:cs typeface="+mn-cs"/>
              </a:rPr>
              <a:t>style was a requisite tool</a:t>
            </a:r>
          </a:p>
          <a:p>
            <a:pPr>
              <a:defRPr/>
            </a:pPr>
            <a:r>
              <a:rPr lang="en-US" dirty="0">
                <a:ea typeface="+mn-ea"/>
                <a:cs typeface="+mn-cs"/>
              </a:rPr>
              <a:t>Local people who adapted fared better than those that </a:t>
            </a:r>
            <a:r>
              <a:rPr lang="en-US" dirty="0" smtClean="0">
                <a:ea typeface="+mn-ea"/>
                <a:cs typeface="+mn-cs"/>
              </a:rPr>
              <a:t>didn’t</a:t>
            </a:r>
          </a:p>
          <a:p>
            <a:pPr>
              <a:defRPr/>
            </a:pPr>
            <a:r>
              <a:rPr lang="en-US" dirty="0" smtClean="0"/>
              <a:t>Should we adapt the morality stories with the rational scientific policy dialogue?</a:t>
            </a:r>
            <a:endParaRPr lang="en-US" dirty="0">
              <a:ea typeface="+mn-ea"/>
              <a:cs typeface="+mn-cs"/>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70754" name="Rectangle 2"/>
          <p:cNvSpPr>
            <a:spLocks noGrp="1" noChangeArrowheads="1"/>
          </p:cNvSpPr>
          <p:nvPr>
            <p:ph type="title"/>
          </p:nvPr>
        </p:nvSpPr>
        <p:spPr/>
        <p:txBody>
          <a:bodyPr/>
          <a:lstStyle/>
          <a:p>
            <a:pPr>
              <a:defRPr/>
            </a:pPr>
            <a:r>
              <a:rPr lang="en-US" sz="3200" dirty="0" smtClean="0">
                <a:ea typeface="+mj-ea"/>
                <a:cs typeface="+mj-cs"/>
              </a:rPr>
              <a:t>Science as Social Control</a:t>
            </a:r>
            <a:endParaRPr lang="en-US" dirty="0">
              <a:ea typeface="+mj-ea"/>
              <a:cs typeface="+mj-cs"/>
            </a:endParaRPr>
          </a:p>
        </p:txBody>
      </p:sp>
      <p:sp>
        <p:nvSpPr>
          <p:cNvPr id="970755" name="Rectangle 3"/>
          <p:cNvSpPr>
            <a:spLocks noGrp="1" noChangeArrowheads="1"/>
          </p:cNvSpPr>
          <p:nvPr>
            <p:ph type="body" idx="1"/>
          </p:nvPr>
        </p:nvSpPr>
        <p:spPr/>
        <p:txBody>
          <a:bodyPr/>
          <a:lstStyle/>
          <a:p>
            <a:pPr>
              <a:defRPr/>
            </a:pPr>
            <a:r>
              <a:rPr lang="en-US" dirty="0" err="1">
                <a:ea typeface="+mn-ea"/>
                <a:cs typeface="+mn-cs"/>
              </a:rPr>
              <a:t>Foucalt</a:t>
            </a:r>
            <a:r>
              <a:rPr lang="en-US" dirty="0">
                <a:ea typeface="+mn-ea"/>
                <a:cs typeface="+mn-cs"/>
              </a:rPr>
              <a:t> argues that the language and vocabulary of science constructs a political universe.  He contends that knowledge and power is built into the methodology of disciplines, and that instead of being a neutral force for discovering truth, science can be used to legitimate social control.</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mtClean="0">
                <a:ea typeface="ＭＳ Ｐゴシック" charset="-128"/>
                <a:cs typeface="ＭＳ Ｐゴシック" charset="-128"/>
              </a:rPr>
              <a:t>Consensual Science</a:t>
            </a:r>
          </a:p>
        </p:txBody>
      </p:sp>
      <p:sp>
        <p:nvSpPr>
          <p:cNvPr id="3" name="Content Placeholder 2"/>
          <p:cNvSpPr>
            <a:spLocks noGrp="1"/>
          </p:cNvSpPr>
          <p:nvPr>
            <p:ph idx="1"/>
          </p:nvPr>
        </p:nvSpPr>
        <p:spPr/>
        <p:txBody>
          <a:bodyPr/>
          <a:lstStyle/>
          <a:p>
            <a:pPr>
              <a:defRPr/>
            </a:pPr>
            <a:r>
              <a:rPr lang="en-US" dirty="0" smtClean="0">
                <a:ea typeface="ＭＳ Ｐゴシック" charset="-128"/>
                <a:cs typeface="ＭＳ Ｐゴシック" charset="-128"/>
              </a:rPr>
              <a:t>Community Policy decisions are often based on consensual science agreements</a:t>
            </a:r>
          </a:p>
          <a:p>
            <a:pPr>
              <a:defRPr/>
            </a:pPr>
            <a:r>
              <a:rPr lang="en-US" dirty="0" smtClean="0">
                <a:ea typeface="ＭＳ Ｐゴシック" charset="-128"/>
                <a:cs typeface="ＭＳ Ｐゴシック" charset="-128"/>
              </a:rPr>
              <a:t>Rational scientific knowledge has to be blended with indigenous or experiential knowledge</a:t>
            </a:r>
          </a:p>
          <a:p>
            <a:pPr>
              <a:defRPr/>
            </a:pPr>
            <a:r>
              <a:rPr lang="en-US" dirty="0" smtClean="0">
                <a:ea typeface="ＭＳ Ｐゴシック" charset="-128"/>
                <a:cs typeface="ＭＳ Ｐゴシック" charset="-128"/>
              </a:rPr>
              <a:t>We are ignorant of what it takes to live in the places we live</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61186" name="Rectangle 2"/>
          <p:cNvSpPr>
            <a:spLocks noGrp="1" noChangeArrowheads="1"/>
          </p:cNvSpPr>
          <p:nvPr>
            <p:ph type="title"/>
          </p:nvPr>
        </p:nvSpPr>
        <p:spPr/>
        <p:txBody>
          <a:bodyPr/>
          <a:lstStyle/>
          <a:p>
            <a:pPr>
              <a:defRPr/>
            </a:pPr>
            <a:r>
              <a:rPr lang="en-US" sz="3600" dirty="0">
                <a:ea typeface="+mj-ea"/>
                <a:cs typeface="+mj-cs"/>
              </a:rPr>
              <a:t>Communicative Planning Model</a:t>
            </a:r>
            <a:endParaRPr lang="en-US" dirty="0">
              <a:ea typeface="+mj-ea"/>
              <a:cs typeface="+mj-cs"/>
            </a:endParaRPr>
          </a:p>
        </p:txBody>
      </p:sp>
      <p:sp>
        <p:nvSpPr>
          <p:cNvPr id="861187" name="Rectangle 3"/>
          <p:cNvSpPr>
            <a:spLocks noGrp="1" noChangeArrowheads="1"/>
          </p:cNvSpPr>
          <p:nvPr>
            <p:ph type="body" idx="1"/>
          </p:nvPr>
        </p:nvSpPr>
        <p:spPr/>
        <p:txBody>
          <a:bodyPr/>
          <a:lstStyle/>
          <a:p>
            <a:pPr>
              <a:lnSpc>
                <a:spcPct val="90000"/>
              </a:lnSpc>
              <a:defRPr/>
            </a:pPr>
            <a:r>
              <a:rPr lang="en-US" dirty="0">
                <a:ea typeface="+mn-ea"/>
                <a:cs typeface="+mn-cs"/>
              </a:rPr>
              <a:t>Knowledge that is embedded in social structure</a:t>
            </a:r>
          </a:p>
          <a:p>
            <a:pPr>
              <a:lnSpc>
                <a:spcPct val="90000"/>
              </a:lnSpc>
              <a:defRPr/>
            </a:pPr>
            <a:r>
              <a:rPr lang="en-US" dirty="0">
                <a:ea typeface="+mn-ea"/>
                <a:cs typeface="+mn-cs"/>
              </a:rPr>
              <a:t>Co-producing intellectual capital</a:t>
            </a:r>
          </a:p>
          <a:p>
            <a:pPr>
              <a:lnSpc>
                <a:spcPct val="90000"/>
              </a:lnSpc>
              <a:defRPr/>
            </a:pPr>
            <a:r>
              <a:rPr lang="en-US" dirty="0">
                <a:ea typeface="+mn-ea"/>
                <a:cs typeface="+mn-cs"/>
              </a:rPr>
              <a:t>The Value of Many kinds of information</a:t>
            </a:r>
            <a:endParaRPr lang="en-US" dirty="0" smtClean="0">
              <a:ea typeface="+mn-ea"/>
              <a:cs typeface="+mn-cs"/>
            </a:endParaRPr>
          </a:p>
          <a:p>
            <a:pPr>
              <a:lnSpc>
                <a:spcPct val="90000"/>
              </a:lnSpc>
              <a:defRPr/>
            </a:pPr>
            <a:r>
              <a:rPr lang="en-US" dirty="0" smtClean="0">
                <a:ea typeface="+mn-ea"/>
                <a:cs typeface="+mn-cs"/>
              </a:rPr>
              <a:t>Repeat </a:t>
            </a:r>
            <a:r>
              <a:rPr lang="en-US" dirty="0">
                <a:ea typeface="+mn-ea"/>
                <a:cs typeface="+mn-cs"/>
              </a:rPr>
              <a:t>after me: I will learn as much from those I am “serving” as</a:t>
            </a:r>
            <a:r>
              <a:rPr lang="en-US" dirty="0" smtClean="0">
                <a:ea typeface="+mn-ea"/>
                <a:cs typeface="+mn-cs"/>
              </a:rPr>
              <a:t> </a:t>
            </a:r>
            <a:r>
              <a:rPr lang="en-US" dirty="0" smtClean="0"/>
              <a:t>I will teach them.</a:t>
            </a:r>
            <a:endParaRPr lang="en-US" dirty="0">
              <a:ea typeface="+mn-ea"/>
              <a:cs typeface="+mn-cs"/>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sz="3600" dirty="0" smtClean="0"/>
              <a:t>Collective Action is Essential</a:t>
            </a:r>
            <a:br>
              <a:rPr lang="en-US" sz="3600" dirty="0" smtClean="0"/>
            </a:br>
            <a:r>
              <a:rPr lang="en-US" sz="2667" dirty="0" smtClean="0"/>
              <a:t>Climate Change and Community Participation</a:t>
            </a:r>
            <a:endParaRPr lang="en-US" sz="2667" dirty="0"/>
          </a:p>
        </p:txBody>
      </p:sp>
      <p:sp>
        <p:nvSpPr>
          <p:cNvPr id="3" name="Content Placeholder 2"/>
          <p:cNvSpPr>
            <a:spLocks noGrp="1"/>
          </p:cNvSpPr>
          <p:nvPr>
            <p:ph idx="1"/>
          </p:nvPr>
        </p:nvSpPr>
        <p:spPr/>
        <p:txBody>
          <a:bodyPr/>
          <a:lstStyle/>
          <a:p>
            <a:pPr>
              <a:defRPr/>
            </a:pPr>
            <a:r>
              <a:rPr lang="en-US" sz="2400" dirty="0" smtClean="0"/>
              <a:t>Resilience is the key characteristic for resilient communities</a:t>
            </a:r>
          </a:p>
          <a:p>
            <a:pPr lvl="1">
              <a:defRPr/>
            </a:pPr>
            <a:r>
              <a:rPr lang="en-US" sz="2400" dirty="0" smtClean="0"/>
              <a:t>Decentralized</a:t>
            </a:r>
          </a:p>
          <a:p>
            <a:pPr lvl="1">
              <a:defRPr/>
            </a:pPr>
            <a:r>
              <a:rPr lang="en-US" sz="2400" dirty="0" smtClean="0"/>
              <a:t>Redundant</a:t>
            </a:r>
          </a:p>
          <a:p>
            <a:pPr lvl="1">
              <a:defRPr/>
            </a:pPr>
            <a:r>
              <a:rPr lang="en-US" sz="2400" dirty="0" smtClean="0"/>
              <a:t>Systems that people can “repair”</a:t>
            </a:r>
          </a:p>
          <a:p>
            <a:pPr lvl="1">
              <a:defRPr/>
            </a:pPr>
            <a:r>
              <a:rPr lang="en-US" sz="2400" dirty="0" smtClean="0"/>
              <a:t>Support for Micro-economic and informal economy</a:t>
            </a:r>
          </a:p>
          <a:p>
            <a:pPr>
              <a:defRPr/>
            </a:pPr>
            <a:r>
              <a:rPr lang="en-US" sz="2400" dirty="0" smtClean="0"/>
              <a:t>Government Alone Cannot Solve the problems</a:t>
            </a:r>
          </a:p>
          <a:p>
            <a:pPr>
              <a:defRPr/>
            </a:pPr>
            <a:r>
              <a:rPr lang="en-US" sz="2400" dirty="0" smtClean="0"/>
              <a:t>Social Networks and Social Capital are as  important as Infrastructure</a:t>
            </a:r>
          </a:p>
          <a:p>
            <a:pPr>
              <a:defRPr/>
            </a:pPr>
            <a:r>
              <a:rPr lang="en-US" sz="2400" dirty="0" smtClean="0"/>
              <a:t>In a recession your social network is more important than a job</a:t>
            </a:r>
          </a:p>
        </p:txBody>
      </p:sp>
    </p:spTree>
  </p:cSld>
  <p:clrMapOvr>
    <a:masterClrMapping/>
  </p:clrMapOvr>
  <p:transition advTm="149"/>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68962" name="Picture 2"/>
          <p:cNvPicPr>
            <a:picLocks noChangeAspect="1" noChangeArrowheads="1"/>
          </p:cNvPicPr>
          <p:nvPr/>
        </p:nvPicPr>
        <mc:AlternateContent>
          <mc:Choice xmlns:ma="http://schemas.microsoft.com/office/mac/drawingml/2008/main" Requires="ma">
            <p:blipFill>
              <a:blip r:embed="rId3"/>
              <a:srcRect/>
              <a:stretch>
                <a:fillRect/>
              </a:stretch>
            </p:blipFill>
          </mc:Choice>
          <mc:Fallback>
            <p:blipFill>
              <a:blip r:embed="rId4"/>
              <a:srcRect/>
              <a:stretch>
                <a:fillRect/>
              </a:stretch>
            </p:blipFill>
          </mc:Fallback>
        </mc:AlternateContent>
        <p:spPr bwMode="auto">
          <a:xfrm>
            <a:off x="0" y="0"/>
            <a:ext cx="9144000" cy="68532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0578" name="Rectangle 2"/>
          <p:cNvSpPr>
            <a:spLocks noGrp="1" noChangeArrowheads="1"/>
          </p:cNvSpPr>
          <p:nvPr>
            <p:ph type="title"/>
          </p:nvPr>
        </p:nvSpPr>
        <p:spPr/>
        <p:txBody>
          <a:bodyPr/>
          <a:lstStyle/>
          <a:p>
            <a:pPr eaLnBrk="1" hangingPunct="1">
              <a:defRPr/>
            </a:pPr>
            <a:r>
              <a:rPr lang="en-US" altLang="ja-JP" sz="3600" dirty="0">
                <a:solidFill>
                  <a:srgbClr val="FF6600"/>
                </a:solidFill>
                <a:ea typeface="ＭＳ Ｐゴシック" pitchFamily="-107" charset="-128"/>
                <a:cs typeface="ＭＳ Ｐゴシック" pitchFamily="-107" charset="-128"/>
              </a:rPr>
              <a:t>Engaged Schools and Universities</a:t>
            </a:r>
            <a:endParaRPr lang="en-US" altLang="ja-JP" dirty="0">
              <a:solidFill>
                <a:srgbClr val="FF6600"/>
              </a:solidFill>
              <a:ea typeface="ＭＳ Ｐゴシック" pitchFamily="-107" charset="-128"/>
              <a:cs typeface="ＭＳ Ｐゴシック" pitchFamily="-107" charset="-128"/>
            </a:endParaRPr>
          </a:p>
        </p:txBody>
      </p:sp>
      <p:sp>
        <p:nvSpPr>
          <p:cNvPr id="920579" name="Rectangle 3"/>
          <p:cNvSpPr>
            <a:spLocks noGrp="1" noChangeArrowheads="1"/>
          </p:cNvSpPr>
          <p:nvPr>
            <p:ph type="body" idx="1"/>
          </p:nvPr>
        </p:nvSpPr>
        <p:spPr/>
        <p:txBody>
          <a:bodyPr/>
          <a:lstStyle/>
          <a:p>
            <a:pPr eaLnBrk="1" hangingPunct="1">
              <a:buFont typeface="Wingdings" pitchFamily="-109" charset="2"/>
              <a:buNone/>
              <a:defRPr/>
            </a:pPr>
            <a:r>
              <a:rPr lang="en-US" altLang="ja-JP"/>
              <a:t>The civic health of a community depends on an education system that nurtures good citizens as well as wage earners</a:t>
            </a:r>
          </a:p>
          <a:p>
            <a:pPr eaLnBrk="1" hangingPunct="1">
              <a:buFont typeface="Wingdings" pitchFamily="-109" charset="2"/>
              <a:buNone/>
              <a:defRPr/>
            </a:pPr>
            <a:r>
              <a:rPr lang="en-US" altLang="ja-JP"/>
              <a:t>It is a public good that lowers the cost of governance</a:t>
            </a:r>
          </a:p>
          <a:p>
            <a:pPr eaLnBrk="1" hangingPunct="1">
              <a:buFont typeface="Wingdings" pitchFamily="-109" charset="2"/>
              <a:buNone/>
              <a:defRPr/>
            </a:pPr>
            <a:r>
              <a:rPr lang="en-US" altLang="ja-JP"/>
              <a:t>Universities are incubators for innovative community problem solving</a:t>
            </a:r>
          </a:p>
          <a:p>
            <a:pPr eaLnBrk="1" hangingPunct="1">
              <a:buFont typeface="Wingdings" pitchFamily="-109" charset="2"/>
              <a:buNone/>
              <a:defRPr/>
            </a:pPr>
            <a:r>
              <a:rPr lang="en-US" altLang="ja-JP"/>
              <a:t>Portland State University—Service Learning Program</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The Value of an Education</a:t>
            </a:r>
            <a:endParaRPr lang="en-US" dirty="0"/>
          </a:p>
        </p:txBody>
      </p:sp>
      <p:sp>
        <p:nvSpPr>
          <p:cNvPr id="3" name="Content Placeholder 2"/>
          <p:cNvSpPr>
            <a:spLocks noGrp="1"/>
          </p:cNvSpPr>
          <p:nvPr>
            <p:ph idx="1"/>
          </p:nvPr>
        </p:nvSpPr>
        <p:spPr/>
        <p:txBody>
          <a:bodyPr/>
          <a:lstStyle/>
          <a:p>
            <a:pPr>
              <a:defRPr/>
            </a:pPr>
            <a:r>
              <a:rPr lang="en-US" dirty="0" smtClean="0"/>
              <a:t>To Get a Job, but also</a:t>
            </a:r>
          </a:p>
          <a:p>
            <a:pPr>
              <a:defRPr/>
            </a:pPr>
            <a:r>
              <a:rPr lang="en-US" dirty="0" smtClean="0"/>
              <a:t>Develop social network</a:t>
            </a:r>
          </a:p>
          <a:p>
            <a:pPr>
              <a:defRPr/>
            </a:pPr>
            <a:r>
              <a:rPr lang="en-US" dirty="0" smtClean="0"/>
              <a:t>The value of an education at, for example, Harvard is as much or more about the ties one makes as the actual education</a:t>
            </a:r>
          </a:p>
          <a:p>
            <a:pPr>
              <a:defRPr/>
            </a:pPr>
            <a:r>
              <a:rPr lang="en-US" dirty="0" smtClean="0"/>
              <a:t>Bridging social capital as well as bonding</a:t>
            </a:r>
          </a:p>
          <a:p>
            <a:pPr>
              <a:defRPr/>
            </a:pPr>
            <a:r>
              <a:rPr lang="en-US" dirty="0" smtClean="0"/>
              <a:t>Be willing and able to be a good and effective citizen</a:t>
            </a:r>
            <a:endParaRPr lang="en-US"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4819" name="Rectangle 3"/>
          <p:cNvSpPr>
            <a:spLocks noGrp="1" noChangeArrowheads="1"/>
          </p:cNvSpPr>
          <p:nvPr>
            <p:ph type="title"/>
          </p:nvPr>
        </p:nvSpPr>
        <p:spPr>
          <a:xfrm>
            <a:off x="762000" y="685800"/>
            <a:ext cx="8001000" cy="1143000"/>
          </a:xfrm>
        </p:spPr>
        <p:txBody>
          <a:bodyPr anchorCtr="0"/>
          <a:lstStyle/>
          <a:p>
            <a:pPr eaLnBrk="1" hangingPunct="1">
              <a:defRPr/>
            </a:pPr>
            <a:r>
              <a:rPr lang="en-US" sz="3000" dirty="0" smtClean="0">
                <a:solidFill>
                  <a:schemeClr val="tx1"/>
                </a:solidFill>
                <a:ea typeface="+mj-ea"/>
                <a:cs typeface="+mj-cs"/>
              </a:rPr>
              <a:t>Portland State University—Service Learning</a:t>
            </a:r>
            <a:endParaRPr lang="en-US" sz="4000" dirty="0">
              <a:ea typeface="+mj-ea"/>
              <a:cs typeface="+mj-cs"/>
            </a:endParaRPr>
          </a:p>
        </p:txBody>
      </p:sp>
      <p:sp>
        <p:nvSpPr>
          <p:cNvPr id="84995" name="Rectangle 4"/>
          <p:cNvSpPr>
            <a:spLocks noChangeArrowheads="1"/>
          </p:cNvSpPr>
          <p:nvPr/>
        </p:nvSpPr>
        <p:spPr bwMode="auto">
          <a:xfrm>
            <a:off x="1066800" y="2133600"/>
            <a:ext cx="7086600" cy="2336800"/>
          </a:xfrm>
          <a:prstGeom prst="rect">
            <a:avLst/>
          </a:prstGeom>
          <a:noFill/>
          <a:ln w="9525">
            <a:noFill/>
            <a:miter lim="800000"/>
            <a:headEnd/>
            <a:tailEnd/>
          </a:ln>
        </p:spPr>
        <p:txBody>
          <a:bodyPr>
            <a:prstTxWarp prst="textNoShape">
              <a:avLst/>
            </a:prstTxWarp>
            <a:spAutoFit/>
          </a:bodyPr>
          <a:lstStyle/>
          <a:p>
            <a:pPr eaLnBrk="0" hangingPunct="0">
              <a:spcBef>
                <a:spcPct val="20000"/>
              </a:spcBef>
              <a:buFont typeface="Wingdings" pitchFamily="-110" charset="2"/>
              <a:buChar char="§"/>
            </a:pPr>
            <a:r>
              <a:rPr lang="en-US" sz="2800">
                <a:latin typeface="Helvetica" pitchFamily="-110" charset="0"/>
              </a:rPr>
              <a:t> Annually, 7800 students formally 	</a:t>
            </a:r>
            <a:br>
              <a:rPr lang="en-US" sz="2800">
                <a:latin typeface="Helvetica" pitchFamily="-110" charset="0"/>
              </a:rPr>
            </a:br>
            <a:r>
              <a:rPr lang="en-US" sz="2800">
                <a:latin typeface="Helvetica" pitchFamily="-110" charset="0"/>
              </a:rPr>
              <a:t>  participate in CBL courses</a:t>
            </a:r>
          </a:p>
          <a:p>
            <a:pPr eaLnBrk="0" hangingPunct="0">
              <a:spcBef>
                <a:spcPct val="20000"/>
              </a:spcBef>
              <a:buFont typeface="Wingdings" pitchFamily="-110" charset="2"/>
              <a:buChar char="§"/>
            </a:pPr>
            <a:r>
              <a:rPr lang="en-US" sz="2800">
                <a:latin typeface="Helvetica" pitchFamily="-110" charset="0"/>
              </a:rPr>
              <a:t> Over 400 faculty involved</a:t>
            </a:r>
          </a:p>
          <a:p>
            <a:pPr eaLnBrk="0" hangingPunct="0">
              <a:spcBef>
                <a:spcPct val="20000"/>
              </a:spcBef>
              <a:buFont typeface="Wingdings" pitchFamily="-110" charset="2"/>
              <a:buChar char="§"/>
            </a:pPr>
            <a:r>
              <a:rPr lang="en-US" sz="2800">
                <a:latin typeface="Helvetica" pitchFamily="-110" charset="0"/>
              </a:rPr>
              <a:t> 1000 community partners</a:t>
            </a:r>
            <a:endParaRPr lang="en-US" sz="3200">
              <a:latin typeface="Helvetica" pitchFamily="-110" charset="0"/>
            </a:endParaRPr>
          </a:p>
          <a:p>
            <a:pPr eaLnBrk="0" hangingPunct="0">
              <a:spcBef>
                <a:spcPct val="20000"/>
              </a:spcBef>
            </a:pPr>
            <a:endParaRPr lang="en-US" sz="2000" u="sng">
              <a:latin typeface="Helvetica" pitchFamily="-110" charset="0"/>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30" name="Rectangle 2"/>
          <p:cNvSpPr>
            <a:spLocks noChangeArrowheads="1"/>
          </p:cNvSpPr>
          <p:nvPr/>
        </p:nvSpPr>
        <p:spPr bwMode="auto">
          <a:xfrm>
            <a:off x="533400" y="228600"/>
            <a:ext cx="8153400" cy="685800"/>
          </a:xfrm>
          <a:prstGeom prst="rect">
            <a:avLst/>
          </a:prstGeom>
          <a:solidFill>
            <a:srgbClr val="FFCCCC"/>
          </a:solidFill>
          <a:ln w="9525">
            <a:noFill/>
            <a:miter lim="800000"/>
            <a:headEnd/>
            <a:tailEnd/>
          </a:ln>
        </p:spPr>
        <p:txBody>
          <a:bodyPr lIns="0" tIns="0" rIns="0" bIns="76176">
            <a:prstTxWarp prst="textNoShape">
              <a:avLst/>
            </a:prstTxWarp>
            <a:spAutoFit/>
          </a:bodyPr>
          <a:lstStyle/>
          <a:p>
            <a:r>
              <a:rPr lang="en-US" altLang="ja-JP" sz="4000" b="1">
                <a:effectLst/>
                <a:ea typeface="Arial" charset="0"/>
                <a:cs typeface="Arial" charset="0"/>
              </a:rPr>
              <a:t>CIVIC CAPACITY MATRIX</a:t>
            </a:r>
            <a:endParaRPr lang="en-US" altLang="ja-JP" sz="4000" b="1">
              <a:solidFill>
                <a:srgbClr val="CC0000"/>
              </a:solidFill>
              <a:effectLst/>
              <a:ea typeface="ＭＳ Ｐゴシック" charset="-128"/>
              <a:cs typeface="ＭＳ Ｐゴシック" charset="-128"/>
            </a:endParaRPr>
          </a:p>
        </p:txBody>
      </p:sp>
      <p:sp>
        <p:nvSpPr>
          <p:cNvPr id="48131" name="Rectangle 3"/>
          <p:cNvSpPr>
            <a:spLocks noChangeArrowheads="1"/>
          </p:cNvSpPr>
          <p:nvPr/>
        </p:nvSpPr>
        <p:spPr bwMode="auto">
          <a:xfrm>
            <a:off x="2362200" y="1447800"/>
            <a:ext cx="6400800" cy="425450"/>
          </a:xfrm>
          <a:prstGeom prst="rect">
            <a:avLst/>
          </a:prstGeom>
          <a:solidFill>
            <a:srgbClr val="99CCFF"/>
          </a:solidFill>
          <a:ln w="9525">
            <a:noFill/>
            <a:miter lim="800000"/>
            <a:headEnd/>
            <a:tailEnd/>
          </a:ln>
        </p:spPr>
        <p:txBody>
          <a:bodyPr lIns="0" tIns="0" rIns="0" bIns="0">
            <a:prstTxWarp prst="textNoShape">
              <a:avLst/>
            </a:prstTxWarp>
            <a:spAutoFit/>
          </a:bodyPr>
          <a:lstStyle/>
          <a:p>
            <a:r>
              <a:rPr lang="en-US" altLang="ja-JP" sz="1400" b="1" u="sng">
                <a:effectLst/>
                <a:latin typeface="Times New Roman" charset="0"/>
                <a:ea typeface="Times New Roman" charset="0"/>
                <a:cs typeface="Times New Roman" charset="0"/>
              </a:rPr>
              <a:t>Types of Capacity</a:t>
            </a:r>
          </a:p>
          <a:p>
            <a:pPr algn="l" eaLnBrk="0" hangingPunct="0"/>
            <a:endParaRPr lang="ja-JP" altLang="en-US" sz="1400" b="1" u="sng">
              <a:effectLst/>
              <a:ea typeface="ＭＳ Ｐゴシック" charset="-128"/>
              <a:cs typeface="ＭＳ Ｐゴシック" charset="-128"/>
            </a:endParaRPr>
          </a:p>
        </p:txBody>
      </p:sp>
      <p:graphicFrame>
        <p:nvGraphicFramePr>
          <p:cNvPr id="1169412" name="Group 4"/>
          <p:cNvGraphicFramePr>
            <a:graphicFrameLocks noGrp="1"/>
          </p:cNvGraphicFramePr>
          <p:nvPr/>
        </p:nvGraphicFramePr>
        <p:xfrm>
          <a:off x="533400" y="1905000"/>
          <a:ext cx="8178800" cy="1371600"/>
        </p:xfrm>
        <a:graphic>
          <a:graphicData uri="http://schemas.openxmlformats.org/drawingml/2006/table">
            <a:tbl>
              <a:tblPr/>
              <a:tblGrid>
                <a:gridCol w="1822450"/>
                <a:gridCol w="2316163"/>
                <a:gridCol w="2033587"/>
                <a:gridCol w="2006600"/>
              </a:tblGrid>
              <a:tr h="5302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2"/>
                        <a:buNone/>
                        <a:tabLst/>
                      </a:pPr>
                      <a:endParaRPr kumimoji="0" lang="ja-JP" altLang="en-US" sz="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80000"/>
                        <a:buFont typeface="Wingdings" charset="2"/>
                        <a:buNone/>
                        <a:tabLst/>
                      </a:pPr>
                      <a:r>
                        <a:rPr kumimoji="0" lang="en-US" altLang="ja-JP" sz="12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rPr>
                        <a:t>Beliefs/Values </a:t>
                      </a:r>
                      <a:endParaRPr kumimoji="0" lang="en-US" altLang="ja-JP" sz="12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80000"/>
                        <a:buFont typeface="Wingdings" charset="2"/>
                        <a:buNone/>
                        <a:tabLst/>
                      </a:pPr>
                      <a:r>
                        <a:rPr kumimoji="0" lang="en-US" altLang="ja-JP" sz="12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rPr>
                        <a:t>Knowledge</a:t>
                      </a:r>
                      <a:endParaRPr kumimoji="0" lang="en-US" altLang="ja-JP" sz="12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80000"/>
                        <a:buFont typeface="Wingdings" charset="2"/>
                        <a:buNone/>
                        <a:tabLst/>
                      </a:pPr>
                      <a:r>
                        <a:rPr kumimoji="0" lang="en-US" altLang="ja-JP" sz="12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rPr>
                        <a:t>Skills</a:t>
                      </a:r>
                      <a:endParaRPr kumimoji="0" lang="en-US" altLang="ja-JP" sz="12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r>
              <a:tr h="841375">
                <a:tc>
                  <a:txBody>
                    <a:bodyPr/>
                    <a:lstStyle/>
                    <a:p>
                      <a:pPr marL="0" marR="0" lvl="0" indent="0" algn="ctr" defTabSz="914400" rtl="0" eaLnBrk="1" fontAlgn="base" latinLnBrk="0" hangingPunct="1">
                        <a:lnSpc>
                          <a:spcPct val="100000"/>
                        </a:lnSpc>
                        <a:spcBef>
                          <a:spcPct val="0"/>
                        </a:spcBef>
                        <a:spcAft>
                          <a:spcPct val="0"/>
                        </a:spcAft>
                        <a:buClr>
                          <a:schemeClr val="hlink"/>
                        </a:buClr>
                        <a:buSzPct val="80000"/>
                        <a:buFont typeface="Wingdings" charset="2"/>
                        <a:buNone/>
                        <a:tabLst/>
                      </a:pPr>
                      <a:r>
                        <a:rPr kumimoji="0" lang="en-US" altLang="ja-JP" sz="1400" b="1" i="0" u="sng"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rPr>
                        <a:t>Levels of Activity</a:t>
                      </a:r>
                    </a:p>
                    <a:p>
                      <a:pPr marL="0" marR="0" lvl="0" indent="0" algn="ctr" defTabSz="914400" rtl="0" eaLnBrk="1" fontAlgn="base" latinLnBrk="0" hangingPunct="1">
                        <a:lnSpc>
                          <a:spcPct val="100000"/>
                        </a:lnSpc>
                        <a:spcBef>
                          <a:spcPct val="0"/>
                        </a:spcBef>
                        <a:spcAft>
                          <a:spcPct val="0"/>
                        </a:spcAft>
                        <a:buClr>
                          <a:schemeClr val="hlink"/>
                        </a:buClr>
                        <a:buSzPct val="80000"/>
                        <a:buFont typeface="Wingdings" charset="2"/>
                        <a:buNone/>
                        <a:tabLst/>
                      </a:pPr>
                      <a:endParaRPr kumimoji="0" lang="ja-JP" altLang="en-US" sz="1400" b="1" i="0" u="sng"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2"/>
                        <a:buNone/>
                        <a:tabLst/>
                      </a:pPr>
                      <a:endParaRPr kumimoji="0" lang="ja-JP" altLang="en-US" sz="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2"/>
                        <a:buNone/>
                        <a:tabLst/>
                      </a:pPr>
                      <a:endParaRPr kumimoji="0" lang="ja-JP" altLang="en-US" sz="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2"/>
                        <a:buNone/>
                        <a:tabLst/>
                      </a:pPr>
                      <a:endParaRPr kumimoji="0" lang="ja-JP" altLang="en-US" sz="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graphicFrame>
        <p:nvGraphicFramePr>
          <p:cNvPr id="1169434" name="Group 26"/>
          <p:cNvGraphicFramePr>
            <a:graphicFrameLocks noGrp="1"/>
          </p:cNvGraphicFramePr>
          <p:nvPr/>
        </p:nvGraphicFramePr>
        <p:xfrm>
          <a:off x="533400" y="2438400"/>
          <a:ext cx="8178800" cy="1728788"/>
        </p:xfrm>
        <a:graphic>
          <a:graphicData uri="http://schemas.openxmlformats.org/drawingml/2006/table">
            <a:tbl>
              <a:tblPr/>
              <a:tblGrid>
                <a:gridCol w="1820863"/>
                <a:gridCol w="2311400"/>
                <a:gridCol w="2022475"/>
                <a:gridCol w="2024062"/>
              </a:tblGrid>
              <a:tr h="838200">
                <a:tc>
                  <a:txBody>
                    <a:bodyPr/>
                    <a:lstStyle/>
                    <a:p>
                      <a:pPr marL="0" marR="0" lvl="0" indent="0" algn="l" defTabSz="914400" rtl="0" eaLnBrk="1" fontAlgn="base" latinLnBrk="0" hangingPunct="1">
                        <a:lnSpc>
                          <a:spcPct val="100000"/>
                        </a:lnSpc>
                        <a:spcBef>
                          <a:spcPct val="0"/>
                        </a:spcBef>
                        <a:spcAft>
                          <a:spcPct val="0"/>
                        </a:spcAft>
                        <a:buClr>
                          <a:schemeClr val="hlink"/>
                        </a:buClr>
                        <a:buSzPct val="80000"/>
                        <a:buFont typeface="Wingdings" charset="2"/>
                        <a:buNone/>
                        <a:tabLst>
                          <a:tab pos="228600" algn="l"/>
                        </a:tabLst>
                      </a:pPr>
                      <a:endParaRPr kumimoji="0" lang="ja-JP" altLang="en-US" sz="12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endParaRPr>
                    </a:p>
                    <a:p>
                      <a:pPr marL="0" marR="0" lvl="0" indent="0" algn="l" defTabSz="914400" rtl="0" eaLnBrk="1" fontAlgn="base" latinLnBrk="0" hangingPunct="1">
                        <a:lnSpc>
                          <a:spcPct val="100000"/>
                        </a:lnSpc>
                        <a:spcBef>
                          <a:spcPct val="0"/>
                        </a:spcBef>
                        <a:spcAft>
                          <a:spcPct val="0"/>
                        </a:spcAft>
                        <a:buClr>
                          <a:schemeClr val="hlink"/>
                        </a:buClr>
                        <a:buSzPct val="80000"/>
                        <a:buFont typeface="Wingdings" charset="2"/>
                        <a:buNone/>
                        <a:tabLst>
                          <a:tab pos="228600" algn="l"/>
                        </a:tabLst>
                      </a:pPr>
                      <a:endParaRPr kumimoji="0" lang="ja-JP" altLang="en-US" sz="12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endParaRPr>
                    </a:p>
                    <a:p>
                      <a:pPr marL="0" marR="0" lvl="0" indent="0" algn="l" defTabSz="914400" rtl="0" eaLnBrk="1" fontAlgn="base" latinLnBrk="0" hangingPunct="1">
                        <a:lnSpc>
                          <a:spcPct val="100000"/>
                        </a:lnSpc>
                        <a:spcBef>
                          <a:spcPct val="0"/>
                        </a:spcBef>
                        <a:spcAft>
                          <a:spcPct val="0"/>
                        </a:spcAft>
                        <a:buClr>
                          <a:schemeClr val="hlink"/>
                        </a:buClr>
                        <a:buSzPct val="80000"/>
                        <a:buFont typeface="Wingdings" charset="2"/>
                        <a:buNone/>
                        <a:tabLst>
                          <a:tab pos="228600" algn="l"/>
                        </a:tabLst>
                      </a:pPr>
                      <a:r>
                        <a:rPr kumimoji="0" lang="en-US" altLang="ja-JP" sz="12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rPr>
                        <a:t>Individual</a:t>
                      </a:r>
                      <a:endParaRPr kumimoji="0" lang="en-US" altLang="ja-JP" sz="12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80000"/>
                        <a:buFont typeface="Symbol" charset="2"/>
                        <a:buChar char=""/>
                        <a:tabLst>
                          <a:tab pos="228600" algn="l"/>
                        </a:tabLst>
                      </a:pPr>
                      <a:r>
                        <a:rPr kumimoji="0" lang="en-US" altLang="ja-JP" sz="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rPr>
                        <a:t>Beliefs/values regarding </a:t>
                      </a:r>
                      <a:endParaRPr kumimoji="0" lang="en-US" altLang="ja-JP" sz="800" b="1" i="0" u="sng"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endParaRPr>
                    </a:p>
                    <a:p>
                      <a:pPr marL="0" marR="0" lvl="0" indent="0" algn="l" defTabSz="914400" rtl="0" eaLnBrk="0" fontAlgn="base" latinLnBrk="0" hangingPunct="0">
                        <a:lnSpc>
                          <a:spcPct val="100000"/>
                        </a:lnSpc>
                        <a:spcBef>
                          <a:spcPct val="0"/>
                        </a:spcBef>
                        <a:spcAft>
                          <a:spcPct val="0"/>
                        </a:spcAft>
                        <a:buClrTx/>
                        <a:buSzPct val="80000"/>
                        <a:buFontTx/>
                        <a:buNone/>
                        <a:tabLst>
                          <a:tab pos="228600" algn="l"/>
                        </a:tabLst>
                      </a:pPr>
                      <a:r>
                        <a:rPr kumimoji="0" lang="en-US" altLang="ja-JP" sz="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rPr>
                        <a:t>self-interest, self-</a:t>
                      </a:r>
                      <a:endParaRPr kumimoji="0" lang="en-US" altLang="ja-JP" sz="800" b="1" i="0" u="sng"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endParaRPr>
                    </a:p>
                    <a:p>
                      <a:pPr marL="0" marR="0" lvl="0" indent="0" algn="l" defTabSz="914400" rtl="0" eaLnBrk="0" fontAlgn="base" latinLnBrk="0" hangingPunct="0">
                        <a:lnSpc>
                          <a:spcPct val="100000"/>
                        </a:lnSpc>
                        <a:spcBef>
                          <a:spcPct val="0"/>
                        </a:spcBef>
                        <a:spcAft>
                          <a:spcPct val="0"/>
                        </a:spcAft>
                        <a:buClrTx/>
                        <a:buSzPct val="80000"/>
                        <a:buFontTx/>
                        <a:buNone/>
                        <a:tabLst>
                          <a:tab pos="228600" algn="l"/>
                        </a:tabLst>
                      </a:pPr>
                      <a:r>
                        <a:rPr kumimoji="0" lang="en-US" altLang="ja-JP" sz="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rPr>
                        <a:t>confidence </a:t>
                      </a:r>
                      <a:endParaRPr kumimoji="0" lang="en-US" altLang="ja-JP" sz="800" b="1" i="0" u="sng"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endParaRPr>
                    </a:p>
                    <a:p>
                      <a:pPr marL="0" marR="0" lvl="0" indent="0" algn="l" defTabSz="914400" rtl="0" eaLnBrk="0" fontAlgn="base" latinLnBrk="0" hangingPunct="0">
                        <a:lnSpc>
                          <a:spcPct val="100000"/>
                        </a:lnSpc>
                        <a:spcBef>
                          <a:spcPct val="0"/>
                        </a:spcBef>
                        <a:spcAft>
                          <a:spcPct val="0"/>
                        </a:spcAft>
                        <a:buClrTx/>
                        <a:buSzPct val="80000"/>
                        <a:buFont typeface="Symbol" charset="2"/>
                        <a:buChar char=""/>
                        <a:tabLst>
                          <a:tab pos="228600" algn="l"/>
                        </a:tabLst>
                      </a:pPr>
                      <a:r>
                        <a:rPr kumimoji="0" lang="en-US" altLang="ja-JP" sz="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rPr>
                        <a:t>Sense of personal efficacy</a:t>
                      </a:r>
                      <a:endParaRPr kumimoji="0" lang="en-US" altLang="ja-JP" sz="800" b="1" i="0" u="sng"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endParaRPr>
                    </a:p>
                    <a:p>
                      <a:pPr marL="0" marR="0" lvl="0" indent="0" algn="l" defTabSz="914400" rtl="0" eaLnBrk="0" fontAlgn="base" latinLnBrk="0" hangingPunct="0">
                        <a:lnSpc>
                          <a:spcPct val="100000"/>
                        </a:lnSpc>
                        <a:spcBef>
                          <a:spcPct val="0"/>
                        </a:spcBef>
                        <a:spcAft>
                          <a:spcPct val="0"/>
                        </a:spcAft>
                        <a:buClrTx/>
                        <a:buSzPct val="80000"/>
                        <a:buFont typeface="Symbol" charset="2"/>
                        <a:buChar char=""/>
                        <a:tabLst>
                          <a:tab pos="228600" algn="l"/>
                        </a:tabLst>
                      </a:pPr>
                      <a:r>
                        <a:rPr kumimoji="0" lang="en-US" altLang="ja-JP" sz="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rPr>
                        <a:t>Sense of personal responsibility</a:t>
                      </a:r>
                    </a:p>
                    <a:p>
                      <a:pPr marL="0" marR="0" lvl="0" indent="0" algn="l" defTabSz="914400" rtl="0" eaLnBrk="0" fontAlgn="base" latinLnBrk="0" hangingPunct="0">
                        <a:lnSpc>
                          <a:spcPct val="100000"/>
                        </a:lnSpc>
                        <a:spcBef>
                          <a:spcPct val="0"/>
                        </a:spcBef>
                        <a:spcAft>
                          <a:spcPct val="0"/>
                        </a:spcAft>
                        <a:buClrTx/>
                        <a:buSzPct val="80000"/>
                        <a:buFont typeface="Symbol" charset="2"/>
                        <a:buChar char=""/>
                        <a:tabLst>
                          <a:tab pos="228600" algn="l"/>
                        </a:tabLst>
                      </a:pPr>
                      <a:r>
                        <a:rPr kumimoji="0" lang="en-US" altLang="ja-JP" sz="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rPr>
                        <a:t>Attitudes regarding service to society</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80000"/>
                        <a:buFont typeface="Symbol" charset="2"/>
                        <a:buChar char=""/>
                        <a:tabLst>
                          <a:tab pos="228600" algn="l"/>
                        </a:tabLst>
                      </a:pPr>
                      <a:r>
                        <a:rPr kumimoji="0" lang="en-US" altLang="ja-JP" sz="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rPr>
                        <a:t>Theories of  moral development</a:t>
                      </a:r>
                    </a:p>
                    <a:p>
                      <a:pPr marL="0" marR="0" lvl="0" indent="0" algn="l" defTabSz="914400" rtl="0" eaLnBrk="0" fontAlgn="base" latinLnBrk="0" hangingPunct="0">
                        <a:lnSpc>
                          <a:spcPct val="100000"/>
                        </a:lnSpc>
                        <a:spcBef>
                          <a:spcPct val="0"/>
                        </a:spcBef>
                        <a:spcAft>
                          <a:spcPct val="0"/>
                        </a:spcAft>
                        <a:buClrTx/>
                        <a:buSzPct val="80000"/>
                        <a:buFont typeface="Symbol" charset="2"/>
                        <a:buChar char=""/>
                        <a:tabLst>
                          <a:tab pos="228600" algn="l"/>
                        </a:tabLst>
                      </a:pPr>
                      <a:r>
                        <a:rPr kumimoji="0" lang="en-US" altLang="ja-JP" sz="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rPr>
                        <a:t>Ethical Theories of care and justice</a:t>
                      </a:r>
                    </a:p>
                    <a:p>
                      <a:pPr marL="0" marR="0" lvl="0" indent="0" algn="l" defTabSz="914400" rtl="0" eaLnBrk="0" fontAlgn="base" latinLnBrk="0" hangingPunct="0">
                        <a:lnSpc>
                          <a:spcPct val="100000"/>
                        </a:lnSpc>
                        <a:spcBef>
                          <a:spcPct val="0"/>
                        </a:spcBef>
                        <a:spcAft>
                          <a:spcPct val="0"/>
                        </a:spcAft>
                        <a:buClrTx/>
                        <a:buSzPct val="80000"/>
                        <a:buFont typeface="Symbol" charset="2"/>
                        <a:buChar char=""/>
                        <a:tabLst>
                          <a:tab pos="228600" algn="l"/>
                        </a:tabLst>
                      </a:pPr>
                      <a:r>
                        <a:rPr kumimoji="0" lang="en-US" altLang="ja-JP" sz="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rPr>
                        <a:t>Theories of adult learning</a:t>
                      </a:r>
                    </a:p>
                    <a:p>
                      <a:pPr marL="0" marR="0" lvl="0" indent="0" algn="l" defTabSz="914400" rtl="0" eaLnBrk="0" fontAlgn="base" latinLnBrk="0" hangingPunct="0">
                        <a:lnSpc>
                          <a:spcPct val="100000"/>
                        </a:lnSpc>
                        <a:spcBef>
                          <a:spcPct val="0"/>
                        </a:spcBef>
                        <a:spcAft>
                          <a:spcPct val="0"/>
                        </a:spcAft>
                        <a:buClrTx/>
                        <a:buSzPct val="80000"/>
                        <a:buFont typeface="Symbol" charset="2"/>
                        <a:buChar char=""/>
                        <a:tabLst>
                          <a:tab pos="228600" algn="l"/>
                        </a:tabLst>
                      </a:pPr>
                      <a:r>
                        <a:rPr kumimoji="0" lang="en-US" altLang="ja-JP" sz="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rPr>
                        <a:t>Theories of adult development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80000"/>
                        <a:buFont typeface="Symbol" charset="2"/>
                        <a:buChar char=""/>
                        <a:tabLst>
                          <a:tab pos="228600" algn="l"/>
                        </a:tabLst>
                      </a:pPr>
                      <a:r>
                        <a:rPr kumimoji="0" lang="en-US" altLang="ja-JP" sz="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rPr>
                        <a:t>Interpersonal communication</a:t>
                      </a:r>
                    </a:p>
                    <a:p>
                      <a:pPr marL="0" marR="0" lvl="0" indent="0" algn="l" defTabSz="914400" rtl="0" eaLnBrk="0" fontAlgn="base" latinLnBrk="0" hangingPunct="0">
                        <a:lnSpc>
                          <a:spcPct val="100000"/>
                        </a:lnSpc>
                        <a:spcBef>
                          <a:spcPct val="0"/>
                        </a:spcBef>
                        <a:spcAft>
                          <a:spcPct val="0"/>
                        </a:spcAft>
                        <a:buClrTx/>
                        <a:buSzPct val="80000"/>
                        <a:buFont typeface="Symbol" charset="2"/>
                        <a:buChar char=""/>
                        <a:tabLst>
                          <a:tab pos="228600" algn="l"/>
                        </a:tabLst>
                      </a:pPr>
                      <a:r>
                        <a:rPr kumimoji="0" lang="en-US" altLang="ja-JP" sz="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rPr>
                        <a:t>Capacity for self-reflection </a:t>
                      </a:r>
                      <a:endParaRPr kumimoji="0" lang="en-US" altLang="ja-JP" sz="800" b="1" i="0" u="sng"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90588">
                <a:tc>
                  <a:txBody>
                    <a:bodyPr/>
                    <a:lstStyle/>
                    <a:p>
                      <a:pPr marL="0" marR="0" lvl="0" indent="0" algn="l" defTabSz="914400" rtl="0" eaLnBrk="1" fontAlgn="base" latinLnBrk="0" hangingPunct="1">
                        <a:lnSpc>
                          <a:spcPct val="100000"/>
                        </a:lnSpc>
                        <a:spcBef>
                          <a:spcPct val="0"/>
                        </a:spcBef>
                        <a:spcAft>
                          <a:spcPct val="0"/>
                        </a:spcAft>
                        <a:buClr>
                          <a:schemeClr val="hlink"/>
                        </a:buClr>
                        <a:buSzPct val="80000"/>
                        <a:buFont typeface="Wingdings" charset="2"/>
                        <a:buNone/>
                        <a:tabLst>
                          <a:tab pos="228600" algn="l"/>
                        </a:tabLst>
                      </a:pPr>
                      <a:endParaRPr kumimoji="0" lang="ja-JP" altLang="en-US" sz="8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endParaRPr>
                    </a:p>
                    <a:p>
                      <a:pPr marL="0" marR="0" lvl="0" indent="0" algn="l" defTabSz="914400" rtl="0" eaLnBrk="1" fontAlgn="base" latinLnBrk="0" hangingPunct="1">
                        <a:lnSpc>
                          <a:spcPct val="100000"/>
                        </a:lnSpc>
                        <a:spcBef>
                          <a:spcPct val="0"/>
                        </a:spcBef>
                        <a:spcAft>
                          <a:spcPct val="0"/>
                        </a:spcAft>
                        <a:buClr>
                          <a:schemeClr val="hlink"/>
                        </a:buClr>
                        <a:buSzPct val="80000"/>
                        <a:buFont typeface="Wingdings" charset="2"/>
                        <a:buNone/>
                        <a:tabLst>
                          <a:tab pos="228600" algn="l"/>
                        </a:tabLst>
                      </a:pPr>
                      <a:r>
                        <a:rPr kumimoji="0" lang="en-US" altLang="ja-JP" sz="12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rPr>
                        <a:t>Group/Team</a:t>
                      </a:r>
                      <a:endParaRPr kumimoji="0" lang="en-US" altLang="ja-JP" sz="12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80000"/>
                        <a:buFont typeface="Symbol" charset="2"/>
                        <a:buChar char=""/>
                        <a:tabLst>
                          <a:tab pos="228600" algn="l"/>
                        </a:tabLst>
                      </a:pPr>
                      <a:r>
                        <a:rPr kumimoji="0" lang="en-US" altLang="ja-JP" sz="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rPr>
                        <a:t>Beliefs/values regarding efficacy of group activity</a:t>
                      </a:r>
                      <a:endParaRPr kumimoji="0" lang="en-US" altLang="ja-JP" sz="800" b="1" i="0" u="sng"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endParaRPr>
                    </a:p>
                    <a:p>
                      <a:pPr marL="0" marR="0" lvl="0" indent="0" algn="l" defTabSz="914400" rtl="0" eaLnBrk="0" fontAlgn="base" latinLnBrk="0" hangingPunct="0">
                        <a:lnSpc>
                          <a:spcPct val="100000"/>
                        </a:lnSpc>
                        <a:spcBef>
                          <a:spcPct val="0"/>
                        </a:spcBef>
                        <a:spcAft>
                          <a:spcPct val="0"/>
                        </a:spcAft>
                        <a:buClrTx/>
                        <a:buSzPct val="80000"/>
                        <a:buFont typeface="Symbol" charset="2"/>
                        <a:buChar char=""/>
                        <a:tabLst>
                          <a:tab pos="228600" algn="l"/>
                        </a:tabLst>
                      </a:pPr>
                      <a:r>
                        <a:rPr kumimoji="0" lang="en-US" altLang="ja-JP" sz="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rPr>
                        <a:t>Belief/values regarding diversity </a:t>
                      </a:r>
                      <a:endParaRPr kumimoji="0" lang="en-US" altLang="ja-JP" sz="800" b="1" i="0" u="sng"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endParaRPr>
                    </a:p>
                    <a:p>
                      <a:pPr marL="0" marR="0" lvl="0" indent="0" algn="l" defTabSz="914400" rtl="0" eaLnBrk="0" fontAlgn="base" latinLnBrk="0" hangingPunct="0">
                        <a:lnSpc>
                          <a:spcPct val="100000"/>
                        </a:lnSpc>
                        <a:spcBef>
                          <a:spcPct val="0"/>
                        </a:spcBef>
                        <a:spcAft>
                          <a:spcPct val="0"/>
                        </a:spcAft>
                        <a:buClrTx/>
                        <a:buSzPct val="80000"/>
                        <a:buFont typeface="Symbol" charset="2"/>
                        <a:buChar char=""/>
                        <a:tabLst>
                          <a:tab pos="228600" algn="l"/>
                        </a:tabLst>
                      </a:pPr>
                      <a:r>
                        <a:rPr kumimoji="0" lang="en-US" altLang="ja-JP" sz="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rPr>
                        <a:t>Self-confidence and sense of efficacy when working in groups/teams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80000"/>
                        <a:buFont typeface="Symbol" charset="2"/>
                        <a:buChar char=""/>
                        <a:tabLst>
                          <a:tab pos="228600" algn="l"/>
                        </a:tabLst>
                      </a:pPr>
                      <a:r>
                        <a:rPr kumimoji="0" lang="en-US" altLang="ja-JP" sz="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rPr>
                        <a:t>Role theory</a:t>
                      </a:r>
                    </a:p>
                    <a:p>
                      <a:pPr marL="0" marR="0" lvl="0" indent="0" algn="l" defTabSz="914400" rtl="0" eaLnBrk="0" fontAlgn="base" latinLnBrk="0" hangingPunct="0">
                        <a:lnSpc>
                          <a:spcPct val="100000"/>
                        </a:lnSpc>
                        <a:spcBef>
                          <a:spcPct val="0"/>
                        </a:spcBef>
                        <a:spcAft>
                          <a:spcPct val="0"/>
                        </a:spcAft>
                        <a:buClrTx/>
                        <a:buSzPct val="80000"/>
                        <a:buFont typeface="Symbol" charset="2"/>
                        <a:buChar char=""/>
                        <a:tabLst>
                          <a:tab pos="228600" algn="l"/>
                        </a:tabLst>
                      </a:pPr>
                      <a:r>
                        <a:rPr kumimoji="0" lang="en-US" altLang="ja-JP" sz="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rPr>
                        <a:t>Small group behavior</a:t>
                      </a:r>
                    </a:p>
                    <a:p>
                      <a:pPr marL="0" marR="0" lvl="0" indent="0" algn="l" defTabSz="914400" rtl="0" eaLnBrk="0" fontAlgn="base" latinLnBrk="0" hangingPunct="0">
                        <a:lnSpc>
                          <a:spcPct val="100000"/>
                        </a:lnSpc>
                        <a:spcBef>
                          <a:spcPct val="0"/>
                        </a:spcBef>
                        <a:spcAft>
                          <a:spcPct val="0"/>
                        </a:spcAft>
                        <a:buClrTx/>
                        <a:buSzPct val="80000"/>
                        <a:buFont typeface="Symbol" charset="2"/>
                        <a:buChar char=""/>
                        <a:tabLst>
                          <a:tab pos="228600" algn="l"/>
                        </a:tabLst>
                      </a:pPr>
                      <a:r>
                        <a:rPr kumimoji="0" lang="en-US" altLang="ja-JP" sz="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rPr>
                        <a:t>Theories of diversity</a:t>
                      </a:r>
                    </a:p>
                    <a:p>
                      <a:pPr marL="0" marR="0" lvl="0" indent="0" algn="l" defTabSz="914400" rtl="0" eaLnBrk="0" fontAlgn="base" latinLnBrk="0" hangingPunct="0">
                        <a:lnSpc>
                          <a:spcPct val="100000"/>
                        </a:lnSpc>
                        <a:spcBef>
                          <a:spcPct val="0"/>
                        </a:spcBef>
                        <a:spcAft>
                          <a:spcPct val="0"/>
                        </a:spcAft>
                        <a:buClrTx/>
                        <a:buSzPct val="80000"/>
                        <a:buFont typeface="Symbol" charset="2"/>
                        <a:buChar char=""/>
                        <a:tabLst>
                          <a:tab pos="228600" algn="l"/>
                        </a:tabLst>
                      </a:pPr>
                      <a:r>
                        <a:rPr kumimoji="0" lang="en-US" altLang="ja-JP" sz="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rPr>
                        <a:t>Motivation theories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80000"/>
                        <a:buFont typeface="Symbol" charset="2"/>
                        <a:buChar char=""/>
                        <a:tabLst>
                          <a:tab pos="228600" algn="l"/>
                        </a:tabLst>
                      </a:pPr>
                      <a:r>
                        <a:rPr kumimoji="0" lang="en-US" altLang="ja-JP" sz="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rPr>
                        <a:t>Collaboration</a:t>
                      </a:r>
                    </a:p>
                    <a:p>
                      <a:pPr marL="0" marR="0" lvl="0" indent="0" algn="l" defTabSz="914400" rtl="0" eaLnBrk="0" fontAlgn="base" latinLnBrk="0" hangingPunct="0">
                        <a:lnSpc>
                          <a:spcPct val="100000"/>
                        </a:lnSpc>
                        <a:spcBef>
                          <a:spcPct val="0"/>
                        </a:spcBef>
                        <a:spcAft>
                          <a:spcPct val="0"/>
                        </a:spcAft>
                        <a:buClrTx/>
                        <a:buSzPct val="80000"/>
                        <a:buFont typeface="Symbol" charset="2"/>
                        <a:buChar char=""/>
                        <a:tabLst>
                          <a:tab pos="228600" algn="l"/>
                        </a:tabLst>
                      </a:pPr>
                      <a:r>
                        <a:rPr kumimoji="0" lang="en-US" altLang="ja-JP" sz="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rPr>
                        <a:t>Conflict resolution</a:t>
                      </a:r>
                    </a:p>
                    <a:p>
                      <a:pPr marL="0" marR="0" lvl="0" indent="0" algn="l" defTabSz="914400" rtl="0" eaLnBrk="0" fontAlgn="base" latinLnBrk="0" hangingPunct="0">
                        <a:lnSpc>
                          <a:spcPct val="100000"/>
                        </a:lnSpc>
                        <a:spcBef>
                          <a:spcPct val="0"/>
                        </a:spcBef>
                        <a:spcAft>
                          <a:spcPct val="0"/>
                        </a:spcAft>
                        <a:buClrTx/>
                        <a:buSzPct val="80000"/>
                        <a:buFont typeface="Symbol" charset="2"/>
                        <a:buChar char=""/>
                        <a:tabLst>
                          <a:tab pos="228600" algn="l"/>
                        </a:tabLst>
                      </a:pPr>
                      <a:r>
                        <a:rPr kumimoji="0" lang="en-US" altLang="ja-JP" sz="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rPr>
                        <a:t>Team leadership</a:t>
                      </a:r>
                    </a:p>
                    <a:p>
                      <a:pPr marL="0" marR="0" lvl="0" indent="0" algn="l" defTabSz="914400" rtl="0" eaLnBrk="0" fontAlgn="base" latinLnBrk="0" hangingPunct="0">
                        <a:lnSpc>
                          <a:spcPct val="100000"/>
                        </a:lnSpc>
                        <a:spcBef>
                          <a:spcPct val="0"/>
                        </a:spcBef>
                        <a:spcAft>
                          <a:spcPct val="0"/>
                        </a:spcAft>
                        <a:buClrTx/>
                        <a:buSzPct val="80000"/>
                        <a:buFont typeface="Symbol" charset="2"/>
                        <a:buChar char=""/>
                        <a:tabLst>
                          <a:tab pos="228600" algn="l"/>
                        </a:tabLst>
                      </a:pPr>
                      <a:r>
                        <a:rPr kumimoji="0" lang="en-US" altLang="ja-JP" sz="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rPr>
                        <a:t>Group decision-making</a:t>
                      </a:r>
                    </a:p>
                    <a:p>
                      <a:pPr marL="0" marR="0" lvl="0" indent="0" algn="l" defTabSz="914400" rtl="0" eaLnBrk="0" fontAlgn="base" latinLnBrk="0" hangingPunct="0">
                        <a:lnSpc>
                          <a:spcPct val="100000"/>
                        </a:lnSpc>
                        <a:spcBef>
                          <a:spcPct val="0"/>
                        </a:spcBef>
                        <a:spcAft>
                          <a:spcPct val="0"/>
                        </a:spcAft>
                        <a:buClrTx/>
                        <a:buSzPct val="80000"/>
                        <a:buFont typeface="Symbol" charset="2"/>
                        <a:buChar char=""/>
                        <a:tabLst>
                          <a:tab pos="228600" algn="l"/>
                        </a:tabLst>
                      </a:pPr>
                      <a:r>
                        <a:rPr kumimoji="0" lang="en-US" altLang="ja-JP" sz="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rPr>
                        <a:t>Group presentation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graphicFrame>
        <p:nvGraphicFramePr>
          <p:cNvPr id="1169451" name="Group 43"/>
          <p:cNvGraphicFramePr>
            <a:graphicFrameLocks noGrp="1"/>
          </p:cNvGraphicFramePr>
          <p:nvPr/>
        </p:nvGraphicFramePr>
        <p:xfrm>
          <a:off x="533400" y="4191000"/>
          <a:ext cx="8178800" cy="2028826"/>
        </p:xfrm>
        <a:graphic>
          <a:graphicData uri="http://schemas.openxmlformats.org/drawingml/2006/table">
            <a:tbl>
              <a:tblPr/>
              <a:tblGrid>
                <a:gridCol w="1820863"/>
                <a:gridCol w="2311400"/>
                <a:gridCol w="2022475"/>
                <a:gridCol w="2024062"/>
              </a:tblGrid>
              <a:tr h="992188">
                <a:tc>
                  <a:txBody>
                    <a:bodyPr/>
                    <a:lstStyle/>
                    <a:p>
                      <a:pPr marL="0" marR="0" lvl="0" indent="0" algn="l" defTabSz="914400" rtl="0" eaLnBrk="1" fontAlgn="base" latinLnBrk="0" hangingPunct="1">
                        <a:lnSpc>
                          <a:spcPct val="100000"/>
                        </a:lnSpc>
                        <a:spcBef>
                          <a:spcPct val="0"/>
                        </a:spcBef>
                        <a:spcAft>
                          <a:spcPct val="0"/>
                        </a:spcAft>
                        <a:buClr>
                          <a:schemeClr val="hlink"/>
                        </a:buClr>
                        <a:buSzPct val="80000"/>
                        <a:buFont typeface="Wingdings" charset="2"/>
                        <a:buNone/>
                        <a:tabLst>
                          <a:tab pos="228600" algn="l"/>
                        </a:tabLst>
                      </a:pPr>
                      <a:endParaRPr kumimoji="0" lang="ja-JP" altLang="en-US" sz="12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endParaRPr>
                    </a:p>
                    <a:p>
                      <a:pPr marL="0" marR="0" lvl="0" indent="0" algn="l" defTabSz="914400" rtl="0" eaLnBrk="1" fontAlgn="base" latinLnBrk="0" hangingPunct="1">
                        <a:lnSpc>
                          <a:spcPct val="100000"/>
                        </a:lnSpc>
                        <a:spcBef>
                          <a:spcPct val="0"/>
                        </a:spcBef>
                        <a:spcAft>
                          <a:spcPct val="0"/>
                        </a:spcAft>
                        <a:buClr>
                          <a:schemeClr val="hlink"/>
                        </a:buClr>
                        <a:buSzPct val="80000"/>
                        <a:buFont typeface="Wingdings" charset="2"/>
                        <a:buNone/>
                        <a:tabLst>
                          <a:tab pos="228600" algn="l"/>
                        </a:tabLst>
                      </a:pPr>
                      <a:endParaRPr kumimoji="0" lang="ja-JP" altLang="en-US" sz="12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endParaRPr>
                    </a:p>
                    <a:p>
                      <a:pPr marL="0" marR="0" lvl="0" indent="0" algn="l" defTabSz="914400" rtl="0" eaLnBrk="1" fontAlgn="base" latinLnBrk="0" hangingPunct="1">
                        <a:lnSpc>
                          <a:spcPct val="100000"/>
                        </a:lnSpc>
                        <a:spcBef>
                          <a:spcPct val="0"/>
                        </a:spcBef>
                        <a:spcAft>
                          <a:spcPct val="0"/>
                        </a:spcAft>
                        <a:buClr>
                          <a:schemeClr val="hlink"/>
                        </a:buClr>
                        <a:buSzPct val="80000"/>
                        <a:buFont typeface="Wingdings" charset="2"/>
                        <a:buNone/>
                        <a:tabLst>
                          <a:tab pos="228600" algn="l"/>
                        </a:tabLst>
                      </a:pPr>
                      <a:r>
                        <a:rPr kumimoji="0" lang="en-US" altLang="ja-JP" sz="12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rPr>
                        <a:t>Organizational </a:t>
                      </a:r>
                      <a:endParaRPr kumimoji="0" lang="en-US" altLang="ja-JP" sz="12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80000"/>
                        <a:buFont typeface="Symbol" charset="2"/>
                        <a:buChar char=""/>
                        <a:tabLst>
                          <a:tab pos="228600" algn="l"/>
                        </a:tabLst>
                      </a:pPr>
                      <a:r>
                        <a:rPr kumimoji="0" lang="en-US" altLang="ja-JP" sz="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rPr>
                        <a:t>Beliefs/values regarding role of organizations in society</a:t>
                      </a:r>
                    </a:p>
                    <a:p>
                      <a:pPr marL="0" marR="0" lvl="0" indent="0" algn="l" defTabSz="914400" rtl="0" eaLnBrk="0" fontAlgn="base" latinLnBrk="0" hangingPunct="0">
                        <a:lnSpc>
                          <a:spcPct val="100000"/>
                        </a:lnSpc>
                        <a:spcBef>
                          <a:spcPct val="0"/>
                        </a:spcBef>
                        <a:spcAft>
                          <a:spcPct val="0"/>
                        </a:spcAft>
                        <a:buClrTx/>
                        <a:buSzPct val="80000"/>
                        <a:buFont typeface="Symbol" charset="2"/>
                        <a:buChar char=""/>
                        <a:tabLst>
                          <a:tab pos="228600" algn="l"/>
                        </a:tabLst>
                      </a:pPr>
                      <a:r>
                        <a:rPr kumimoji="0" lang="en-US" altLang="ja-JP" sz="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rPr>
                        <a:t>Efficacy of organizational activity</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80000"/>
                        <a:buFont typeface="Symbol" charset="2"/>
                        <a:buChar char=""/>
                        <a:tabLst>
                          <a:tab pos="228600" algn="l"/>
                        </a:tabLst>
                      </a:pPr>
                      <a:r>
                        <a:rPr kumimoji="0" lang="en-US" altLang="ja-JP" sz="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rPr>
                        <a:t>Organizational theory &amp; behavior</a:t>
                      </a:r>
                    </a:p>
                    <a:p>
                      <a:pPr marL="0" marR="0" lvl="0" indent="0" algn="l" defTabSz="914400" rtl="0" eaLnBrk="0" fontAlgn="base" latinLnBrk="0" hangingPunct="0">
                        <a:lnSpc>
                          <a:spcPct val="100000"/>
                        </a:lnSpc>
                        <a:spcBef>
                          <a:spcPct val="0"/>
                        </a:spcBef>
                        <a:spcAft>
                          <a:spcPct val="0"/>
                        </a:spcAft>
                        <a:buClrTx/>
                        <a:buSzPct val="80000"/>
                        <a:buFont typeface="Symbol" charset="2"/>
                        <a:buChar char=""/>
                        <a:tabLst>
                          <a:tab pos="228600" algn="l"/>
                        </a:tabLst>
                      </a:pPr>
                      <a:r>
                        <a:rPr kumimoji="0" lang="en-US" altLang="ja-JP" sz="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rPr>
                        <a:t>Theories of organizational leadership</a:t>
                      </a:r>
                    </a:p>
                    <a:p>
                      <a:pPr marL="0" marR="0" lvl="0" indent="0" algn="l" defTabSz="914400" rtl="0" eaLnBrk="0" fontAlgn="base" latinLnBrk="0" hangingPunct="0">
                        <a:lnSpc>
                          <a:spcPct val="100000"/>
                        </a:lnSpc>
                        <a:spcBef>
                          <a:spcPct val="0"/>
                        </a:spcBef>
                        <a:spcAft>
                          <a:spcPct val="0"/>
                        </a:spcAft>
                        <a:buClrTx/>
                        <a:buSzPct val="80000"/>
                        <a:buFont typeface="Symbol" charset="2"/>
                        <a:buChar char=""/>
                        <a:tabLst>
                          <a:tab pos="228600" algn="l"/>
                        </a:tabLst>
                      </a:pPr>
                      <a:r>
                        <a:rPr kumimoji="0" lang="en-US" altLang="ja-JP" sz="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rPr>
                        <a:t>Comparative value of different types of organizations (community groups, political parties, voluntary assoc., etc)</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80000"/>
                        <a:buFont typeface="Symbol" charset="2"/>
                        <a:buChar char=""/>
                        <a:tabLst>
                          <a:tab pos="228600" algn="l"/>
                        </a:tabLst>
                      </a:pPr>
                      <a:r>
                        <a:rPr kumimoji="0" lang="en-US" altLang="ja-JP" sz="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rPr>
                        <a:t>Planning</a:t>
                      </a:r>
                    </a:p>
                    <a:p>
                      <a:pPr marL="0" marR="0" lvl="0" indent="0" algn="l" defTabSz="914400" rtl="0" eaLnBrk="0" fontAlgn="base" latinLnBrk="0" hangingPunct="0">
                        <a:lnSpc>
                          <a:spcPct val="100000"/>
                        </a:lnSpc>
                        <a:spcBef>
                          <a:spcPct val="0"/>
                        </a:spcBef>
                        <a:spcAft>
                          <a:spcPct val="0"/>
                        </a:spcAft>
                        <a:buClrTx/>
                        <a:buSzPct val="80000"/>
                        <a:buFont typeface="Symbol" charset="2"/>
                        <a:buChar char=""/>
                        <a:tabLst>
                          <a:tab pos="228600" algn="l"/>
                        </a:tabLst>
                      </a:pPr>
                      <a:r>
                        <a:rPr kumimoji="0" lang="en-US" altLang="ja-JP" sz="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rPr>
                        <a:t>Coordination</a:t>
                      </a:r>
                    </a:p>
                    <a:p>
                      <a:pPr marL="0" marR="0" lvl="0" indent="0" algn="l" defTabSz="914400" rtl="0" eaLnBrk="0" fontAlgn="base" latinLnBrk="0" hangingPunct="0">
                        <a:lnSpc>
                          <a:spcPct val="100000"/>
                        </a:lnSpc>
                        <a:spcBef>
                          <a:spcPct val="0"/>
                        </a:spcBef>
                        <a:spcAft>
                          <a:spcPct val="0"/>
                        </a:spcAft>
                        <a:buClrTx/>
                        <a:buSzPct val="80000"/>
                        <a:buFont typeface="Symbol" charset="2"/>
                        <a:buChar char=""/>
                        <a:tabLst>
                          <a:tab pos="228600" algn="l"/>
                        </a:tabLst>
                      </a:pPr>
                      <a:r>
                        <a:rPr kumimoji="0" lang="en-US" altLang="ja-JP" sz="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rPr>
                        <a:t>Project management</a:t>
                      </a:r>
                    </a:p>
                    <a:p>
                      <a:pPr marL="0" marR="0" lvl="0" indent="0" algn="l" defTabSz="914400" rtl="0" eaLnBrk="0" fontAlgn="base" latinLnBrk="0" hangingPunct="0">
                        <a:lnSpc>
                          <a:spcPct val="100000"/>
                        </a:lnSpc>
                        <a:spcBef>
                          <a:spcPct val="0"/>
                        </a:spcBef>
                        <a:spcAft>
                          <a:spcPct val="0"/>
                        </a:spcAft>
                        <a:buClrTx/>
                        <a:buSzPct val="80000"/>
                        <a:buFont typeface="Symbol" charset="2"/>
                        <a:buChar char=""/>
                        <a:tabLst>
                          <a:tab pos="228600" algn="l"/>
                        </a:tabLst>
                      </a:pPr>
                      <a:r>
                        <a:rPr kumimoji="0" lang="en-US" altLang="ja-JP" sz="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rPr>
                        <a:t>Coaching</a:t>
                      </a:r>
                    </a:p>
                    <a:p>
                      <a:pPr marL="0" marR="0" lvl="0" indent="0" algn="l" defTabSz="914400" rtl="0" eaLnBrk="0" fontAlgn="base" latinLnBrk="0" hangingPunct="0">
                        <a:lnSpc>
                          <a:spcPct val="100000"/>
                        </a:lnSpc>
                        <a:spcBef>
                          <a:spcPct val="0"/>
                        </a:spcBef>
                        <a:spcAft>
                          <a:spcPct val="0"/>
                        </a:spcAft>
                        <a:buClrTx/>
                        <a:buSzPct val="80000"/>
                        <a:buFont typeface="Symbol" charset="2"/>
                        <a:buChar char=""/>
                        <a:tabLst>
                          <a:tab pos="228600" algn="l"/>
                        </a:tabLst>
                      </a:pPr>
                      <a:r>
                        <a:rPr kumimoji="0" lang="en-US" altLang="ja-JP" sz="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rPr>
                        <a:t>Mentoring</a:t>
                      </a:r>
                    </a:p>
                    <a:p>
                      <a:pPr marL="0" marR="0" lvl="0" indent="0" algn="l" defTabSz="914400" rtl="0" eaLnBrk="0" fontAlgn="base" latinLnBrk="0" hangingPunct="0">
                        <a:lnSpc>
                          <a:spcPct val="100000"/>
                        </a:lnSpc>
                        <a:spcBef>
                          <a:spcPct val="0"/>
                        </a:spcBef>
                        <a:spcAft>
                          <a:spcPct val="0"/>
                        </a:spcAft>
                        <a:buClrTx/>
                        <a:buSzPct val="80000"/>
                        <a:buFont typeface="Symbol" charset="2"/>
                        <a:buChar char=""/>
                        <a:tabLst>
                          <a:tab pos="228600" algn="l"/>
                        </a:tabLst>
                      </a:pPr>
                      <a:r>
                        <a:rPr kumimoji="0" lang="en-US" altLang="ja-JP" sz="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rPr>
                        <a:t>Facilitating</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036638">
                <a:tc>
                  <a:txBody>
                    <a:bodyPr/>
                    <a:lstStyle/>
                    <a:p>
                      <a:pPr marL="0" marR="0" lvl="0" indent="0" algn="l" defTabSz="914400" rtl="0" eaLnBrk="1" fontAlgn="base" latinLnBrk="0" hangingPunct="1">
                        <a:lnSpc>
                          <a:spcPct val="100000"/>
                        </a:lnSpc>
                        <a:spcBef>
                          <a:spcPct val="0"/>
                        </a:spcBef>
                        <a:spcAft>
                          <a:spcPct val="0"/>
                        </a:spcAft>
                        <a:buClr>
                          <a:schemeClr val="hlink"/>
                        </a:buClr>
                        <a:buSzPct val="80000"/>
                        <a:buFont typeface="Wingdings" charset="2"/>
                        <a:buNone/>
                        <a:tabLst>
                          <a:tab pos="228600" algn="l"/>
                        </a:tabLst>
                      </a:pPr>
                      <a:endParaRPr kumimoji="0" lang="ja-JP" altLang="en-US" sz="12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endParaRPr>
                    </a:p>
                    <a:p>
                      <a:pPr marL="0" marR="0" lvl="0" indent="0" algn="l" defTabSz="914400" rtl="0" eaLnBrk="1" fontAlgn="base" latinLnBrk="0" hangingPunct="1">
                        <a:lnSpc>
                          <a:spcPct val="100000"/>
                        </a:lnSpc>
                        <a:spcBef>
                          <a:spcPct val="0"/>
                        </a:spcBef>
                        <a:spcAft>
                          <a:spcPct val="0"/>
                        </a:spcAft>
                        <a:buClr>
                          <a:schemeClr val="hlink"/>
                        </a:buClr>
                        <a:buSzPct val="80000"/>
                        <a:buFont typeface="Wingdings" charset="2"/>
                        <a:buNone/>
                        <a:tabLst>
                          <a:tab pos="228600" algn="l"/>
                        </a:tabLst>
                      </a:pPr>
                      <a:endParaRPr kumimoji="0" lang="ja-JP" altLang="en-US" sz="12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endParaRPr>
                    </a:p>
                    <a:p>
                      <a:pPr marL="0" marR="0" lvl="0" indent="0" algn="l" defTabSz="914400" rtl="0" eaLnBrk="1" fontAlgn="base" latinLnBrk="0" hangingPunct="1">
                        <a:lnSpc>
                          <a:spcPct val="100000"/>
                        </a:lnSpc>
                        <a:spcBef>
                          <a:spcPct val="0"/>
                        </a:spcBef>
                        <a:spcAft>
                          <a:spcPct val="0"/>
                        </a:spcAft>
                        <a:buClr>
                          <a:schemeClr val="hlink"/>
                        </a:buClr>
                        <a:buSzPct val="80000"/>
                        <a:buFont typeface="Wingdings" charset="2"/>
                        <a:buNone/>
                        <a:tabLst>
                          <a:tab pos="228600" algn="l"/>
                        </a:tabLst>
                      </a:pPr>
                      <a:r>
                        <a:rPr kumimoji="0" lang="en-US" altLang="ja-JP" sz="12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rPr>
                        <a:t>Community/ Society</a:t>
                      </a:r>
                      <a:endParaRPr kumimoji="0" lang="en-US" altLang="ja-JP" sz="12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80000"/>
                        <a:buFont typeface="Symbol" charset="2"/>
                        <a:buChar char=""/>
                        <a:tabLst>
                          <a:tab pos="228600" algn="l"/>
                        </a:tabLst>
                      </a:pPr>
                      <a:r>
                        <a:rPr kumimoji="0" lang="en-US" altLang="ja-JP" sz="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rPr>
                        <a:t>Beliefs/values regarding society, public/private domains </a:t>
                      </a:r>
                    </a:p>
                    <a:p>
                      <a:pPr marL="0" marR="0" lvl="0" indent="0" algn="l" defTabSz="914400" rtl="0" eaLnBrk="0" fontAlgn="base" latinLnBrk="0" hangingPunct="0">
                        <a:lnSpc>
                          <a:spcPct val="100000"/>
                        </a:lnSpc>
                        <a:spcBef>
                          <a:spcPct val="0"/>
                        </a:spcBef>
                        <a:spcAft>
                          <a:spcPct val="0"/>
                        </a:spcAft>
                        <a:buClrTx/>
                        <a:buSzPct val="80000"/>
                        <a:buFont typeface="Symbol" charset="2"/>
                        <a:buChar char=""/>
                        <a:tabLst>
                          <a:tab pos="228600" algn="l"/>
                        </a:tabLst>
                      </a:pPr>
                      <a:r>
                        <a:rPr kumimoji="0" lang="en-US" altLang="ja-JP" sz="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rPr>
                        <a:t>Beliefs/values regarding social change, i.e. sense of fatalism, confidence about the future, attitude toward politics, etc.</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80000"/>
                        <a:buFont typeface="Symbol" charset="2"/>
                        <a:buChar char=""/>
                        <a:tabLst>
                          <a:tab pos="228600" algn="l"/>
                        </a:tabLst>
                      </a:pPr>
                      <a:r>
                        <a:rPr kumimoji="0" lang="en-US" altLang="ja-JP" sz="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rPr>
                        <a:t>Public governance processes/structures</a:t>
                      </a:r>
                    </a:p>
                    <a:p>
                      <a:pPr marL="0" marR="0" lvl="0" indent="0" algn="l" defTabSz="914400" rtl="0" eaLnBrk="0" fontAlgn="base" latinLnBrk="0" hangingPunct="0">
                        <a:lnSpc>
                          <a:spcPct val="100000"/>
                        </a:lnSpc>
                        <a:spcBef>
                          <a:spcPct val="0"/>
                        </a:spcBef>
                        <a:spcAft>
                          <a:spcPct val="0"/>
                        </a:spcAft>
                        <a:buClrTx/>
                        <a:buSzPct val="80000"/>
                        <a:buFont typeface="Symbol" charset="2"/>
                        <a:buChar char=""/>
                        <a:tabLst>
                          <a:tab pos="228600" algn="l"/>
                        </a:tabLst>
                      </a:pPr>
                      <a:r>
                        <a:rPr kumimoji="0" lang="en-US" altLang="ja-JP" sz="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rPr>
                        <a:t>Theories of community/society</a:t>
                      </a:r>
                    </a:p>
                    <a:p>
                      <a:pPr marL="0" marR="0" lvl="0" indent="0" algn="l" defTabSz="914400" rtl="0" eaLnBrk="0" fontAlgn="base" latinLnBrk="0" hangingPunct="0">
                        <a:lnSpc>
                          <a:spcPct val="100000"/>
                        </a:lnSpc>
                        <a:spcBef>
                          <a:spcPct val="0"/>
                        </a:spcBef>
                        <a:spcAft>
                          <a:spcPct val="0"/>
                        </a:spcAft>
                        <a:buClrTx/>
                        <a:buSzPct val="80000"/>
                        <a:buFont typeface="Symbol" charset="2"/>
                        <a:buChar char=""/>
                        <a:tabLst>
                          <a:tab pos="228600" algn="l"/>
                        </a:tabLst>
                      </a:pPr>
                      <a:r>
                        <a:rPr kumimoji="0" lang="en-US" altLang="ja-JP" sz="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rPr>
                        <a:t>Origins of modern liberalism</a:t>
                      </a:r>
                    </a:p>
                    <a:p>
                      <a:pPr marL="0" marR="0" lvl="0" indent="0" algn="l" defTabSz="914400" rtl="0" eaLnBrk="0" fontAlgn="base" latinLnBrk="0" hangingPunct="0">
                        <a:lnSpc>
                          <a:spcPct val="100000"/>
                        </a:lnSpc>
                        <a:spcBef>
                          <a:spcPct val="0"/>
                        </a:spcBef>
                        <a:spcAft>
                          <a:spcPct val="0"/>
                        </a:spcAft>
                        <a:buClrTx/>
                        <a:buSzPct val="80000"/>
                        <a:buFont typeface="Symbol" charset="2"/>
                        <a:buChar char=""/>
                        <a:tabLst>
                          <a:tab pos="228600" algn="l"/>
                        </a:tabLst>
                      </a:pPr>
                      <a:r>
                        <a:rPr kumimoji="0" lang="en-US" altLang="ja-JP" sz="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rPr>
                        <a:t>Understanding of comparative role of economics, sociology, political science, anthropology</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80000"/>
                        <a:buFont typeface="Symbol" charset="2"/>
                        <a:buChar char=""/>
                        <a:tabLst>
                          <a:tab pos="228600" algn="l"/>
                        </a:tabLst>
                      </a:pPr>
                      <a:r>
                        <a:rPr kumimoji="0" lang="en-US" altLang="ja-JP" sz="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rPr>
                        <a:t>Public participation </a:t>
                      </a:r>
                    </a:p>
                    <a:p>
                      <a:pPr marL="0" marR="0" lvl="0" indent="0" algn="l" defTabSz="914400" rtl="0" eaLnBrk="0" fontAlgn="base" latinLnBrk="0" hangingPunct="0">
                        <a:lnSpc>
                          <a:spcPct val="100000"/>
                        </a:lnSpc>
                        <a:spcBef>
                          <a:spcPct val="0"/>
                        </a:spcBef>
                        <a:spcAft>
                          <a:spcPct val="0"/>
                        </a:spcAft>
                        <a:buClrTx/>
                        <a:buSzPct val="80000"/>
                        <a:buFont typeface="Symbol" charset="2"/>
                        <a:buChar char=""/>
                        <a:tabLst>
                          <a:tab pos="228600" algn="l"/>
                        </a:tabLst>
                      </a:pPr>
                      <a:r>
                        <a:rPr kumimoji="0" lang="en-US" altLang="ja-JP" sz="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rPr>
                        <a:t>Meeting facilitation</a:t>
                      </a:r>
                    </a:p>
                    <a:p>
                      <a:pPr marL="0" marR="0" lvl="0" indent="0" algn="l" defTabSz="914400" rtl="0" eaLnBrk="0" fontAlgn="base" latinLnBrk="0" hangingPunct="0">
                        <a:lnSpc>
                          <a:spcPct val="100000"/>
                        </a:lnSpc>
                        <a:spcBef>
                          <a:spcPct val="0"/>
                        </a:spcBef>
                        <a:spcAft>
                          <a:spcPct val="0"/>
                        </a:spcAft>
                        <a:buClrTx/>
                        <a:buSzPct val="80000"/>
                        <a:buFont typeface="Symbol" charset="2"/>
                        <a:buChar char=""/>
                        <a:tabLst>
                          <a:tab pos="228600" algn="l"/>
                        </a:tabLst>
                      </a:pPr>
                      <a:r>
                        <a:rPr kumimoji="0" lang="en-US" altLang="ja-JP" sz="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rPr>
                        <a:t>Use of quantitative/ qualitative techniques for decision-making</a:t>
                      </a:r>
                    </a:p>
                    <a:p>
                      <a:pPr marL="0" marR="0" lvl="0" indent="0" algn="l" defTabSz="914400" rtl="0" eaLnBrk="0" fontAlgn="base" latinLnBrk="0" hangingPunct="0">
                        <a:lnSpc>
                          <a:spcPct val="100000"/>
                        </a:lnSpc>
                        <a:spcBef>
                          <a:spcPct val="0"/>
                        </a:spcBef>
                        <a:spcAft>
                          <a:spcPct val="0"/>
                        </a:spcAft>
                        <a:buClrTx/>
                        <a:buSzPct val="80000"/>
                        <a:buFont typeface="Symbol" charset="2"/>
                        <a:buChar char=""/>
                        <a:tabLst>
                          <a:tab pos="228600" algn="l"/>
                        </a:tabLst>
                      </a:pPr>
                      <a:r>
                        <a:rPr kumimoji="0" lang="en-US" altLang="ja-JP" sz="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rPr>
                        <a:t>Organizing and sustaining community- centered activities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48188" name="Rectangle 60"/>
          <p:cNvSpPr>
            <a:spLocks noChangeArrowheads="1"/>
          </p:cNvSpPr>
          <p:nvPr/>
        </p:nvSpPr>
        <p:spPr bwMode="auto">
          <a:xfrm>
            <a:off x="5283200" y="6484938"/>
            <a:ext cx="2689225" cy="244475"/>
          </a:xfrm>
          <a:prstGeom prst="rect">
            <a:avLst/>
          </a:prstGeom>
          <a:noFill/>
          <a:ln w="9525">
            <a:noFill/>
            <a:miter lim="800000"/>
            <a:headEnd/>
            <a:tailEnd/>
          </a:ln>
        </p:spPr>
        <p:txBody>
          <a:bodyPr wrap="none" anchor="ctr">
            <a:prstTxWarp prst="textNoShape">
              <a:avLst/>
            </a:prstTxWarp>
            <a:spAutoFit/>
          </a:bodyPr>
          <a:lstStyle/>
          <a:p>
            <a:pPr algn="l"/>
            <a:r>
              <a:rPr lang="ja-JP" altLang="en-US" sz="1000">
                <a:effectLst/>
                <a:latin typeface="Times New Roman" charset="0"/>
                <a:ea typeface="ＭＳ Ｐゴシック" charset="-128"/>
                <a:cs typeface="ＭＳ Ｐゴシック" charset="-128"/>
              </a:rPr>
              <a:t>© </a:t>
            </a:r>
            <a:r>
              <a:rPr lang="en-US" altLang="ja-JP" sz="1000">
                <a:effectLst/>
                <a:latin typeface="Times New Roman" charset="0"/>
                <a:ea typeface="ＭＳ Ｐゴシック" charset="-128"/>
                <a:cs typeface="ＭＳ Ｐゴシック" charset="-128"/>
              </a:rPr>
              <a:t>Morgan, D., Williams, D., &amp; Shinn, C. (2000).</a:t>
            </a:r>
            <a:endParaRPr lang="en-US" altLang="ja-JP" sz="2400">
              <a:effectLst/>
              <a:latin typeface="Times New Roman" charset="0"/>
              <a:ea typeface="ＭＳ Ｐゴシック" charset="-128"/>
              <a:cs typeface="ＭＳ Ｐゴシック" charset="-128"/>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smtClean="0">
                <a:solidFill>
                  <a:srgbClr val="FF0000"/>
                </a:solidFill>
              </a:rPr>
              <a:t>Conclusion</a:t>
            </a:r>
            <a:endParaRPr lang="en-US" sz="6000" dirty="0">
              <a:solidFill>
                <a:srgbClr val="FF0000"/>
              </a:solidFill>
            </a:endParaRPr>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37314" name="Rectangle 2"/>
          <p:cNvSpPr>
            <a:spLocks noGrp="1" noChangeArrowheads="1"/>
          </p:cNvSpPr>
          <p:nvPr>
            <p:ph type="title"/>
          </p:nvPr>
        </p:nvSpPr>
        <p:spPr>
          <a:xfrm>
            <a:off x="228600" y="304800"/>
            <a:ext cx="7772400" cy="1066800"/>
          </a:xfrm>
        </p:spPr>
        <p:txBody>
          <a:bodyPr/>
          <a:lstStyle/>
          <a:p>
            <a:pPr eaLnBrk="1" hangingPunct="1">
              <a:defRPr/>
            </a:pPr>
            <a:r>
              <a:rPr lang="en-US" dirty="0" smtClean="0">
                <a:solidFill>
                  <a:srgbClr val="FF0000"/>
                </a:solidFill>
                <a:ea typeface="+mj-ea"/>
                <a:cs typeface="+mj-cs"/>
              </a:rPr>
              <a:t>Community Stories</a:t>
            </a:r>
            <a:endParaRPr lang="en-US" dirty="0">
              <a:solidFill>
                <a:srgbClr val="FF0000"/>
              </a:solidFill>
              <a:ea typeface="+mj-ea"/>
              <a:cs typeface="+mj-cs"/>
            </a:endParaRPr>
          </a:p>
        </p:txBody>
      </p:sp>
      <p:sp>
        <p:nvSpPr>
          <p:cNvPr id="1037315" name="Rectangle 3"/>
          <p:cNvSpPr>
            <a:spLocks noGrp="1" noChangeArrowheads="1"/>
          </p:cNvSpPr>
          <p:nvPr>
            <p:ph type="body" idx="1"/>
          </p:nvPr>
        </p:nvSpPr>
        <p:spPr>
          <a:xfrm>
            <a:off x="685800" y="1600200"/>
            <a:ext cx="7772400" cy="4495800"/>
          </a:xfrm>
        </p:spPr>
        <p:txBody>
          <a:bodyPr/>
          <a:lstStyle/>
          <a:p>
            <a:pPr eaLnBrk="1" hangingPunct="1">
              <a:lnSpc>
                <a:spcPct val="90000"/>
              </a:lnSpc>
              <a:buFont typeface="Wingdings" pitchFamily="-107" charset="2"/>
              <a:buNone/>
              <a:defRPr/>
            </a:pPr>
            <a:r>
              <a:rPr lang="en-US" altLang="ja-JP" sz="2800" dirty="0" smtClean="0">
                <a:ea typeface="ＭＳ Ｐゴシック" pitchFamily="-107" charset="-128"/>
                <a:cs typeface="ＭＳ Ｐゴシック" pitchFamily="-107" charset="-128"/>
              </a:rPr>
              <a:t>	Community stories are created based on the interaction between the place and its people</a:t>
            </a:r>
          </a:p>
          <a:p>
            <a:pPr eaLnBrk="1" hangingPunct="1">
              <a:lnSpc>
                <a:spcPct val="90000"/>
              </a:lnSpc>
              <a:buFont typeface="Wingdings" pitchFamily="-107" charset="2"/>
              <a:buChar char="Ø"/>
              <a:defRPr/>
            </a:pPr>
            <a:r>
              <a:rPr lang="en-US" altLang="ja-JP" sz="2800" dirty="0" smtClean="0">
                <a:ea typeface="ＭＳ Ｐゴシック" pitchFamily="-107" charset="-128"/>
                <a:cs typeface="ＭＳ Ｐゴシック" pitchFamily="-107" charset="-128"/>
              </a:rPr>
              <a:t>But community stories are also co-opted by dominate cultural narratives</a:t>
            </a:r>
          </a:p>
          <a:p>
            <a:pPr eaLnBrk="1" hangingPunct="1">
              <a:lnSpc>
                <a:spcPct val="90000"/>
              </a:lnSpc>
              <a:buFont typeface="Wingdings" pitchFamily="-107" charset="2"/>
              <a:buChar char="Ø"/>
              <a:defRPr/>
            </a:pPr>
            <a:r>
              <a:rPr lang="en-US" altLang="ja-JP" sz="2800" dirty="0" smtClean="0">
                <a:ea typeface="ＭＳ Ｐゴシック" pitchFamily="-107" charset="-128"/>
                <a:cs typeface="ＭＳ Ｐゴシック" pitchFamily="-107" charset="-128"/>
              </a:rPr>
              <a:t>A good community story is socially, environmentally, and economically sustainable</a:t>
            </a:r>
          </a:p>
          <a:p>
            <a:pPr eaLnBrk="1" hangingPunct="1">
              <a:lnSpc>
                <a:spcPct val="90000"/>
              </a:lnSpc>
              <a:buFont typeface="Wingdings" pitchFamily="-107" charset="2"/>
              <a:buChar char="Ø"/>
              <a:defRPr/>
            </a:pPr>
            <a:r>
              <a:rPr lang="en-US" altLang="ja-JP" sz="2800" dirty="0" smtClean="0">
                <a:ea typeface="ＭＳ Ｐゴシック" pitchFamily="-107" charset="-128"/>
                <a:cs typeface="ＭＳ Ｐゴシック" pitchFamily="-107" charset="-128"/>
              </a:rPr>
              <a:t>Citizens need to feel they are a part of creating the story so that the cost of governance is lowered.</a:t>
            </a:r>
          </a:p>
          <a:p>
            <a:pPr eaLnBrk="1" hangingPunct="1">
              <a:lnSpc>
                <a:spcPct val="90000"/>
              </a:lnSpc>
              <a:buFont typeface="Wingdings" pitchFamily="-107" charset="2"/>
              <a:buNone/>
              <a:defRPr/>
            </a:pPr>
            <a:endParaRPr lang="en-US" altLang="ja-JP" sz="2800" dirty="0" smtClean="0">
              <a:ea typeface="ＭＳ Ｐゴシック" pitchFamily="-107" charset="-128"/>
              <a:cs typeface="ＭＳ Ｐゴシック" pitchFamily="-107" charset="-128"/>
            </a:endParaRPr>
          </a:p>
          <a:p>
            <a:pPr eaLnBrk="1" hangingPunct="1">
              <a:lnSpc>
                <a:spcPct val="90000"/>
              </a:lnSpc>
              <a:buFont typeface="Wingdings" pitchFamily="-107" charset="2"/>
              <a:buChar char="Ø"/>
              <a:defRPr/>
            </a:pPr>
            <a:endParaRPr lang="en-US" sz="2800" dirty="0">
              <a:ea typeface="+mn-ea"/>
              <a:cs typeface="+mn-cs"/>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64258" name="Rectangle 2"/>
          <p:cNvSpPr>
            <a:spLocks noGrp="1" noChangeArrowheads="1"/>
          </p:cNvSpPr>
          <p:nvPr>
            <p:ph type="title"/>
          </p:nvPr>
        </p:nvSpPr>
        <p:spPr/>
        <p:txBody>
          <a:bodyPr/>
          <a:lstStyle/>
          <a:p>
            <a:pPr>
              <a:defRPr/>
            </a:pPr>
            <a:r>
              <a:rPr lang="en-US" sz="3200">
                <a:ea typeface="+mj-ea"/>
                <a:cs typeface="+mj-cs"/>
              </a:rPr>
              <a:t>Rappaport’s Narrative Analysis</a:t>
            </a:r>
            <a:endParaRPr lang="en-US">
              <a:ea typeface="+mj-ea"/>
              <a:cs typeface="+mj-cs"/>
            </a:endParaRPr>
          </a:p>
        </p:txBody>
      </p:sp>
      <p:sp>
        <p:nvSpPr>
          <p:cNvPr id="864259" name="Rectangle 3"/>
          <p:cNvSpPr>
            <a:spLocks noGrp="1" noChangeArrowheads="1"/>
          </p:cNvSpPr>
          <p:nvPr>
            <p:ph type="body" idx="1"/>
          </p:nvPr>
        </p:nvSpPr>
        <p:spPr/>
        <p:txBody>
          <a:bodyPr/>
          <a:lstStyle/>
          <a:p>
            <a:pPr>
              <a:defRPr/>
            </a:pPr>
            <a:r>
              <a:rPr lang="en-US" sz="2400">
                <a:ea typeface="+mn-ea"/>
                <a:cs typeface="+mn-cs"/>
              </a:rPr>
              <a:t>Rappaport's proposes that society, community, and individual perspectives are embodied in three narrative typologies:  </a:t>
            </a:r>
          </a:p>
          <a:p>
            <a:pPr>
              <a:defRPr/>
            </a:pPr>
            <a:endParaRPr lang="en-US" sz="2400">
              <a:ea typeface="+mn-ea"/>
              <a:cs typeface="+mn-cs"/>
            </a:endParaRPr>
          </a:p>
          <a:p>
            <a:pPr>
              <a:defRPr/>
            </a:pPr>
            <a:r>
              <a:rPr lang="en-US" sz="2400" u="sng">
                <a:ea typeface="+mn-ea"/>
                <a:cs typeface="+mn-cs"/>
              </a:rPr>
              <a:t>Dominate cultural narratives</a:t>
            </a:r>
            <a:r>
              <a:rPr lang="en-US" sz="2400">
                <a:ea typeface="+mn-ea"/>
                <a:cs typeface="+mn-cs"/>
              </a:rPr>
              <a:t> are those stories about persons, places and things that have consistent storyline and thematic content across individuals and settings.  These narratives reflect societal views about people, places and things. </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65282" name="Rectangle 2"/>
          <p:cNvSpPr>
            <a:spLocks noGrp="1" noChangeArrowheads="1"/>
          </p:cNvSpPr>
          <p:nvPr>
            <p:ph type="title"/>
          </p:nvPr>
        </p:nvSpPr>
        <p:spPr/>
        <p:txBody>
          <a:bodyPr/>
          <a:lstStyle/>
          <a:p>
            <a:pPr>
              <a:defRPr/>
            </a:pPr>
            <a:r>
              <a:rPr lang="en-US" sz="3200">
                <a:ea typeface="+mj-ea"/>
                <a:cs typeface="+mj-cs"/>
              </a:rPr>
              <a:t>Rappaport’s Narrative Analysis</a:t>
            </a:r>
          </a:p>
        </p:txBody>
      </p:sp>
      <p:sp>
        <p:nvSpPr>
          <p:cNvPr id="865283" name="Rectangle 3"/>
          <p:cNvSpPr>
            <a:spLocks noGrp="1" noChangeArrowheads="1"/>
          </p:cNvSpPr>
          <p:nvPr>
            <p:ph type="body" idx="1"/>
          </p:nvPr>
        </p:nvSpPr>
        <p:spPr/>
        <p:txBody>
          <a:bodyPr/>
          <a:lstStyle/>
          <a:p>
            <a:pPr>
              <a:defRPr/>
            </a:pPr>
            <a:r>
              <a:rPr lang="en-US" sz="2000" u="sng">
                <a:ea typeface="+mn-ea"/>
                <a:cs typeface="+mn-cs"/>
              </a:rPr>
              <a:t>Community narratives</a:t>
            </a:r>
            <a:r>
              <a:rPr lang="en-US" sz="2000">
                <a:ea typeface="+mn-ea"/>
                <a:cs typeface="+mn-cs"/>
              </a:rPr>
              <a:t> are descriptive and historical accounts of life in a particular community which are accessible to community members.  The presence of shared community narratives can be indicative of shared community experiences and identity.  </a:t>
            </a:r>
          </a:p>
          <a:p>
            <a:pPr>
              <a:defRPr/>
            </a:pPr>
            <a:endParaRPr lang="en-US" sz="2000">
              <a:ea typeface="+mn-ea"/>
              <a:cs typeface="+mn-cs"/>
            </a:endParaRPr>
          </a:p>
          <a:p>
            <a:pPr>
              <a:defRPr/>
            </a:pPr>
            <a:r>
              <a:rPr lang="en-US" sz="2000" u="sng">
                <a:ea typeface="+mn-ea"/>
                <a:cs typeface="+mn-cs"/>
              </a:rPr>
              <a:t>Personal stories</a:t>
            </a:r>
            <a:r>
              <a:rPr lang="en-US" sz="2000">
                <a:ea typeface="+mn-ea"/>
                <a:cs typeface="+mn-cs"/>
              </a:rPr>
              <a:t> refer to personal accounts of one’s own life or observations.</a:t>
            </a:r>
          </a:p>
          <a:p>
            <a:pPr>
              <a:defRPr/>
            </a:pPr>
            <a:endParaRPr lang="en-US" sz="2800">
              <a:ea typeface="+mn-ea"/>
              <a:cs typeface="+mn-cs"/>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76898" name="Rectangle 2"/>
          <p:cNvSpPr>
            <a:spLocks noGrp="1" noChangeArrowheads="1"/>
          </p:cNvSpPr>
          <p:nvPr>
            <p:ph type="title"/>
          </p:nvPr>
        </p:nvSpPr>
        <p:spPr/>
        <p:txBody>
          <a:bodyPr/>
          <a:lstStyle/>
          <a:p>
            <a:pPr eaLnBrk="1" hangingPunct="1">
              <a:defRPr/>
            </a:pPr>
            <a:r>
              <a:rPr lang="en-US" altLang="ja-JP" sz="3600" dirty="0"/>
              <a:t>The Role of Story in Building </a:t>
            </a:r>
            <a:r>
              <a:rPr lang="en-US" altLang="ja-JP" sz="3600" dirty="0" smtClean="0"/>
              <a:t>Community Illustrations</a:t>
            </a:r>
            <a:endParaRPr lang="en-US" altLang="ja-JP" dirty="0"/>
          </a:p>
        </p:txBody>
      </p:sp>
      <p:sp>
        <p:nvSpPr>
          <p:cNvPr id="976899" name="Rectangle 3"/>
          <p:cNvSpPr>
            <a:spLocks noGrp="1" noChangeArrowheads="1"/>
          </p:cNvSpPr>
          <p:nvPr>
            <p:ph type="body" idx="1"/>
          </p:nvPr>
        </p:nvSpPr>
        <p:spPr/>
        <p:txBody>
          <a:bodyPr/>
          <a:lstStyle/>
          <a:p>
            <a:pPr eaLnBrk="1" hangingPunct="1">
              <a:lnSpc>
                <a:spcPct val="90000"/>
              </a:lnSpc>
              <a:buFont typeface="Wingdings" pitchFamily="-106" charset="2"/>
              <a:buChar char="Ø"/>
              <a:defRPr/>
            </a:pPr>
            <a:r>
              <a:rPr lang="en-US" altLang="ja-JP" sz="2000" dirty="0" smtClean="0">
                <a:solidFill>
                  <a:schemeClr val="accent4">
                    <a:lumMod val="20000"/>
                    <a:lumOff val="80000"/>
                  </a:schemeClr>
                </a:solidFill>
              </a:rPr>
              <a:t>The </a:t>
            </a:r>
            <a:r>
              <a:rPr lang="en-US" altLang="ja-JP" sz="2000" dirty="0">
                <a:solidFill>
                  <a:schemeClr val="accent4">
                    <a:lumMod val="20000"/>
                    <a:lumOff val="80000"/>
                  </a:schemeClr>
                </a:solidFill>
              </a:rPr>
              <a:t>knowledge to over come rather than learning to work with (Columbia River)</a:t>
            </a:r>
          </a:p>
          <a:p>
            <a:pPr lvl="1" eaLnBrk="1" hangingPunct="1">
              <a:lnSpc>
                <a:spcPct val="90000"/>
              </a:lnSpc>
              <a:buFont typeface="Wingdings" pitchFamily="-106" charset="2"/>
              <a:buChar char="l"/>
              <a:defRPr/>
            </a:pPr>
            <a:r>
              <a:rPr lang="en-US" altLang="ja-JP" sz="1800" dirty="0">
                <a:solidFill>
                  <a:schemeClr val="accent4">
                    <a:lumMod val="20000"/>
                    <a:lumOff val="80000"/>
                  </a:schemeClr>
                </a:solidFill>
                <a:cs typeface="ＭＳ Ｐゴシック" pitchFamily="-106" charset="-128"/>
              </a:rPr>
              <a:t>Saving the strongest salmon</a:t>
            </a:r>
          </a:p>
          <a:p>
            <a:pPr eaLnBrk="1" hangingPunct="1">
              <a:lnSpc>
                <a:spcPct val="90000"/>
              </a:lnSpc>
              <a:buFont typeface="Wingdings" pitchFamily="-106" charset="2"/>
              <a:buChar char="Ø"/>
              <a:defRPr/>
            </a:pPr>
            <a:r>
              <a:rPr lang="en-US" altLang="ja-JP" sz="2000" dirty="0">
                <a:solidFill>
                  <a:schemeClr val="accent4">
                    <a:lumMod val="20000"/>
                    <a:lumOff val="80000"/>
                  </a:schemeClr>
                </a:solidFill>
              </a:rPr>
              <a:t>White Wolf in the Amazon</a:t>
            </a:r>
          </a:p>
          <a:p>
            <a:pPr lvl="1" eaLnBrk="1" hangingPunct="1">
              <a:lnSpc>
                <a:spcPct val="90000"/>
              </a:lnSpc>
              <a:buFont typeface="Wingdings" pitchFamily="-106" charset="2"/>
              <a:buChar char="l"/>
              <a:defRPr/>
            </a:pPr>
            <a:r>
              <a:rPr lang="en-US" altLang="ja-JP" sz="1800" dirty="0">
                <a:solidFill>
                  <a:schemeClr val="accent4">
                    <a:lumMod val="20000"/>
                    <a:lumOff val="80000"/>
                  </a:schemeClr>
                </a:solidFill>
                <a:cs typeface="ＭＳ Ｐゴシック" pitchFamily="-106" charset="-128"/>
              </a:rPr>
              <a:t>Shaman’s son and knowledge of the forest</a:t>
            </a:r>
          </a:p>
          <a:p>
            <a:pPr eaLnBrk="1" hangingPunct="1">
              <a:lnSpc>
                <a:spcPct val="90000"/>
              </a:lnSpc>
              <a:buFont typeface="Wingdings" pitchFamily="-106" charset="2"/>
              <a:buChar char="Ø"/>
              <a:defRPr/>
            </a:pPr>
            <a:r>
              <a:rPr lang="en-US" altLang="ja-JP" sz="2000" dirty="0">
                <a:solidFill>
                  <a:schemeClr val="accent4">
                    <a:lumMod val="20000"/>
                    <a:lumOff val="80000"/>
                  </a:schemeClr>
                </a:solidFill>
              </a:rPr>
              <a:t>Sand Maps in the Australian outback</a:t>
            </a:r>
          </a:p>
          <a:p>
            <a:pPr eaLnBrk="1" hangingPunct="1">
              <a:lnSpc>
                <a:spcPct val="90000"/>
              </a:lnSpc>
              <a:buFont typeface="Wingdings" pitchFamily="-106" charset="2"/>
              <a:buChar char="Ø"/>
              <a:defRPr/>
            </a:pPr>
            <a:r>
              <a:rPr lang="en-US" altLang="ja-JP" sz="2000" dirty="0">
                <a:solidFill>
                  <a:schemeClr val="accent4">
                    <a:lumMod val="20000"/>
                    <a:lumOff val="80000"/>
                  </a:schemeClr>
                </a:solidFill>
              </a:rPr>
              <a:t>Valuing experiential knowledge as well as scientific or technical</a:t>
            </a:r>
          </a:p>
          <a:p>
            <a:pPr lvl="1" eaLnBrk="1" hangingPunct="1">
              <a:lnSpc>
                <a:spcPct val="90000"/>
              </a:lnSpc>
              <a:buFont typeface="Wingdings" pitchFamily="-106" charset="2"/>
              <a:buChar char="l"/>
              <a:defRPr/>
            </a:pPr>
            <a:r>
              <a:rPr lang="en-US" altLang="ja-JP" sz="1800" dirty="0">
                <a:solidFill>
                  <a:schemeClr val="accent4">
                    <a:lumMod val="20000"/>
                    <a:lumOff val="80000"/>
                  </a:schemeClr>
                </a:solidFill>
                <a:cs typeface="ＭＳ Ｐゴシック" pitchFamily="-106" charset="-128"/>
              </a:rPr>
              <a:t>The story of Bob Benson</a:t>
            </a:r>
          </a:p>
          <a:p>
            <a:pPr eaLnBrk="1" hangingPunct="1">
              <a:lnSpc>
                <a:spcPct val="90000"/>
              </a:lnSpc>
              <a:buFont typeface="Wingdings" pitchFamily="-106" charset="2"/>
              <a:buChar char="Ø"/>
              <a:defRPr/>
            </a:pPr>
            <a:r>
              <a:rPr lang="en-US" altLang="ja-JP" sz="2000" dirty="0" err="1">
                <a:solidFill>
                  <a:schemeClr val="accent4">
                    <a:lumMod val="20000"/>
                    <a:lumOff val="80000"/>
                  </a:schemeClr>
                </a:solidFill>
              </a:rPr>
              <a:t>Beavergate</a:t>
            </a:r>
            <a:endParaRPr lang="en-US" altLang="ja-JP" sz="2000" dirty="0">
              <a:solidFill>
                <a:schemeClr val="accent4">
                  <a:lumMod val="20000"/>
                  <a:lumOff val="80000"/>
                </a:schemeClr>
              </a:solidFill>
            </a:endParaRPr>
          </a:p>
          <a:p>
            <a:pPr eaLnBrk="1" hangingPunct="1">
              <a:lnSpc>
                <a:spcPct val="90000"/>
              </a:lnSpc>
              <a:buFont typeface="Wingdings" pitchFamily="-106" charset="2"/>
              <a:buNone/>
              <a:defRPr/>
            </a:pPr>
            <a:endParaRPr lang="en-US" altLang="ja-JP" sz="2000" dirty="0">
              <a:solidFill>
                <a:schemeClr val="accent4">
                  <a:lumMod val="20000"/>
                  <a:lumOff val="80000"/>
                </a:schemeClr>
              </a:solidFill>
            </a:endParaRPr>
          </a:p>
          <a:p>
            <a:pPr eaLnBrk="1" hangingPunct="1">
              <a:lnSpc>
                <a:spcPct val="90000"/>
              </a:lnSpc>
              <a:buFont typeface="Wingdings" pitchFamily="-106" charset="2"/>
              <a:buChar char="Ø"/>
              <a:defRPr/>
            </a:pPr>
            <a:endParaRPr lang="ja-JP" altLang="en-US" sz="2000" dirty="0">
              <a:solidFill>
                <a:schemeClr val="accent4">
                  <a:lumMod val="20000"/>
                  <a:lumOff val="80000"/>
                </a:schemeClr>
              </a:solidFill>
            </a:endParaRPr>
          </a:p>
          <a:p>
            <a:pPr eaLnBrk="1" hangingPunct="1">
              <a:lnSpc>
                <a:spcPct val="90000"/>
              </a:lnSpc>
              <a:buFont typeface="Wingdings" pitchFamily="-106" charset="2"/>
              <a:buChar char="Ø"/>
              <a:defRPr/>
            </a:pPr>
            <a:endParaRPr lang="en-US" altLang="ja-JP" sz="2000" dirty="0">
              <a:solidFill>
                <a:schemeClr val="accent4">
                  <a:lumMod val="20000"/>
                  <a:lumOff val="80000"/>
                </a:schemeClr>
              </a:solidFill>
            </a:endParaRPr>
          </a:p>
        </p:txBody>
      </p:sp>
      <p:sp>
        <p:nvSpPr>
          <p:cNvPr id="176132" name="Rectangle 4"/>
          <p:cNvSpPr>
            <a:spLocks noChangeArrowheads="1"/>
          </p:cNvSpPr>
          <p:nvPr/>
        </p:nvSpPr>
        <p:spPr bwMode="blackWhite">
          <a:xfrm>
            <a:off x="8445500" y="619125"/>
            <a:ext cx="184150" cy="366713"/>
          </a:xfrm>
          <a:prstGeom prst="rect">
            <a:avLst/>
          </a:prstGeom>
          <a:noFill/>
          <a:ln w="9525">
            <a:noFill/>
            <a:miter lim="800000"/>
            <a:headEnd/>
            <a:tailEnd/>
          </a:ln>
        </p:spPr>
        <p:txBody>
          <a:bodyPr wrap="none" anchor="ctr">
            <a:prstTxWarp prst="textNoShape">
              <a:avLst/>
            </a:prstTxWarp>
            <a:spAutoFit/>
          </a:bodyPr>
          <a:lstStyle/>
          <a:p>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solidFill>
                  <a:srgbClr val="FFFFFF"/>
                </a:solidFill>
              </a:rPr>
              <a:t>Community Governance by Facilitating the Wisdom of Crowds</a:t>
            </a:r>
          </a:p>
        </p:txBody>
      </p:sp>
      <p:pic>
        <p:nvPicPr>
          <p:cNvPr id="4" name="Content Placeholder 3"/>
          <p:cNvPicPr>
            <a:picLocks noGrp="1" noChangeAspect="1" noChangeArrowheads="1"/>
          </p:cNvPicPr>
          <p:nvPr>
            <p:ph idx="1"/>
          </p:nvPr>
        </p:nvPicPr>
        <p:blipFill>
          <a:blip r:embed="rId2"/>
          <a:srcRect l="-11452" r="-11452"/>
          <a:stretch>
            <a:fillRect/>
          </a:stretch>
        </p:blipFill>
        <p:spPr bwMode="blackWhite">
          <a:xfrm>
            <a:off x="228600" y="1447800"/>
            <a:ext cx="7010400" cy="3859506"/>
          </a:xfrm>
          <a:prstGeom prst="rect">
            <a:avLst/>
          </a:prstGeom>
          <a:noFill/>
          <a:ln w="9525">
            <a:noFill/>
            <a:miter lim="800000"/>
            <a:headEnd/>
            <a:tailEnd/>
          </a:ln>
          <a:effectLst/>
        </p:spPr>
      </p:pic>
      <p:sp>
        <p:nvSpPr>
          <p:cNvPr id="5" name="TextBox 4"/>
          <p:cNvSpPr txBox="1"/>
          <p:nvPr/>
        </p:nvSpPr>
        <p:spPr>
          <a:xfrm>
            <a:off x="1011565" y="5638800"/>
            <a:ext cx="7048637" cy="646331"/>
          </a:xfrm>
          <a:prstGeom prst="rect">
            <a:avLst/>
          </a:prstGeom>
          <a:noFill/>
        </p:spPr>
        <p:txBody>
          <a:bodyPr wrap="none" rtlCol="0">
            <a:spAutoFit/>
          </a:bodyPr>
          <a:lstStyle/>
          <a:p>
            <a:r>
              <a:rPr lang="en-US" sz="1800" dirty="0" smtClean="0"/>
              <a:t>Leaders become Facilitators not Paternalistic Commanders</a:t>
            </a:r>
          </a:p>
          <a:p>
            <a:r>
              <a:rPr lang="en-US" sz="1800" dirty="0" smtClean="0"/>
              <a:t>And Bureaucrats with Social skills as well as scientific and technical </a:t>
            </a:r>
            <a:endParaRPr lang="en-US" sz="1800" dirty="0"/>
          </a:p>
        </p:txBody>
      </p:sp>
      <p:sp>
        <p:nvSpPr>
          <p:cNvPr id="6" name="TextBox 5"/>
          <p:cNvSpPr txBox="1"/>
          <p:nvPr/>
        </p:nvSpPr>
        <p:spPr>
          <a:xfrm>
            <a:off x="7162800" y="2133600"/>
            <a:ext cx="1416524" cy="1569660"/>
          </a:xfrm>
          <a:prstGeom prst="rect">
            <a:avLst/>
          </a:prstGeom>
          <a:noFill/>
        </p:spPr>
        <p:txBody>
          <a:bodyPr wrap="none" rtlCol="0">
            <a:spAutoFit/>
          </a:bodyPr>
          <a:lstStyle/>
          <a:p>
            <a:r>
              <a:rPr lang="en-US" dirty="0" smtClean="0"/>
              <a:t>Because</a:t>
            </a:r>
          </a:p>
          <a:p>
            <a:r>
              <a:rPr lang="en-US" dirty="0" smtClean="0"/>
              <a:t>We now </a:t>
            </a:r>
          </a:p>
          <a:p>
            <a:r>
              <a:rPr lang="en-US" dirty="0" smtClean="0"/>
              <a:t>Have the </a:t>
            </a:r>
          </a:p>
          <a:p>
            <a:r>
              <a:rPr lang="en-US" dirty="0" smtClean="0"/>
              <a:t>tools</a:t>
            </a:r>
            <a:endParaRPr lang="en-US"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Eco Tourism and Sand Maps in the Australian Outback</a:t>
            </a:r>
            <a:endParaRPr lang="en-US" dirty="0"/>
          </a:p>
        </p:txBody>
      </p:sp>
      <p:pic>
        <p:nvPicPr>
          <p:cNvPr id="19459" name="Content Placeholder 3" descr="rock.jpg"/>
          <p:cNvPicPr>
            <a:picLocks noGrp="1" noChangeAspect="1"/>
          </p:cNvPicPr>
          <p:nvPr>
            <p:ph idx="1"/>
          </p:nvPr>
        </p:nvPicPr>
        <p:blipFill>
          <a:blip r:embed="rId2"/>
          <a:srcRect l="-18031" r="-18031"/>
          <a:stretch>
            <a:fillRect/>
          </a:stretch>
        </p:blipFill>
        <p:spPr>
          <a:xfrm>
            <a:off x="-228600" y="1447800"/>
            <a:ext cx="9550400" cy="5257800"/>
          </a:xfrm>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20483" name="Content Placeholder 3" descr="road.jpg"/>
          <p:cNvPicPr>
            <a:picLocks noGrp="1" noChangeAspect="1"/>
          </p:cNvPicPr>
          <p:nvPr>
            <p:ph idx="1"/>
          </p:nvPr>
        </p:nvPicPr>
        <p:blipFill>
          <a:blip r:embed="rId2"/>
          <a:srcRect l="-10486" r="-10486"/>
          <a:stretch>
            <a:fillRect/>
          </a:stretch>
        </p:blipFill>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21507" name="Content Placeholder 3" descr="aboriginal.jpg"/>
          <p:cNvPicPr>
            <a:picLocks noGrp="1" noChangeAspect="1"/>
          </p:cNvPicPr>
          <p:nvPr>
            <p:ph idx="1"/>
          </p:nvPr>
        </p:nvPicPr>
        <p:blipFill>
          <a:blip r:embed="rId2"/>
          <a:srcRect l="-10310" r="-10310"/>
          <a:stretch>
            <a:fillRect/>
          </a:stretch>
        </p:blipFill>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mages-1.jpeg"/>
          <p:cNvPicPr>
            <a:picLocks noGrp="1" noChangeAspect="1"/>
          </p:cNvPicPr>
          <p:nvPr>
            <p:ph idx="1"/>
          </p:nvPr>
        </p:nvPicPr>
        <p:blipFill>
          <a:blip r:embed="rId2"/>
          <a:srcRect l="-40820" r="-40820"/>
          <a:stretch>
            <a:fillRect/>
          </a:stretch>
        </p:blipFill>
        <p:spPr>
          <a:xfrm>
            <a:off x="-1" y="1066800"/>
            <a:ext cx="9827077" cy="5410200"/>
          </a:xfrm>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solidFill>
                  <a:srgbClr val="FF0000"/>
                </a:solidFill>
              </a:rPr>
              <a:t>So…Once upon a time in a land called </a:t>
            </a:r>
            <a:r>
              <a:rPr lang="en-US" sz="3200" dirty="0" err="1" smtClean="0">
                <a:solidFill>
                  <a:srgbClr val="FF0000"/>
                </a:solidFill>
              </a:rPr>
              <a:t>Ecotopia</a:t>
            </a:r>
            <a:endParaRPr lang="en-US" sz="3200" dirty="0">
              <a:solidFill>
                <a:srgbClr val="FF0000"/>
              </a:solidFill>
            </a:endParaRPr>
          </a:p>
        </p:txBody>
      </p:sp>
      <p:sp>
        <p:nvSpPr>
          <p:cNvPr id="3" name="Content Placeholder 2"/>
          <p:cNvSpPr>
            <a:spLocks noGrp="1"/>
          </p:cNvSpPr>
          <p:nvPr>
            <p:ph idx="1"/>
          </p:nvPr>
        </p:nvSpPr>
        <p:spPr/>
        <p:txBody>
          <a:bodyPr/>
          <a:lstStyle/>
          <a:p>
            <a:r>
              <a:rPr lang="en-US" dirty="0" smtClean="0"/>
              <a:t>Build it and they will come….</a:t>
            </a:r>
            <a:endParaRPr lang="en-US" dirty="0"/>
          </a:p>
        </p:txBody>
      </p:sp>
      <p:pic>
        <p:nvPicPr>
          <p:cNvPr id="4" name="Picture 3" descr="images.jpeg"/>
          <p:cNvPicPr>
            <a:picLocks noChangeAspect="1"/>
          </p:cNvPicPr>
          <p:nvPr/>
        </p:nvPicPr>
        <p:blipFill>
          <a:blip r:embed="rId2"/>
          <a:stretch>
            <a:fillRect/>
          </a:stretch>
        </p:blipFill>
        <p:spPr>
          <a:xfrm>
            <a:off x="609600" y="2286000"/>
            <a:ext cx="3289300" cy="2463800"/>
          </a:xfrm>
          <a:prstGeom prst="rect">
            <a:avLst/>
          </a:prstGeom>
        </p:spPr>
      </p:pic>
      <p:pic>
        <p:nvPicPr>
          <p:cNvPr id="5" name="Picture 4" descr="images-1.jpeg"/>
          <p:cNvPicPr>
            <a:picLocks noChangeAspect="1"/>
          </p:cNvPicPr>
          <p:nvPr/>
        </p:nvPicPr>
        <p:blipFill>
          <a:blip r:embed="rId3"/>
          <a:stretch>
            <a:fillRect/>
          </a:stretch>
        </p:blipFill>
        <p:spPr>
          <a:xfrm>
            <a:off x="5638800" y="3886200"/>
            <a:ext cx="3048000" cy="2667000"/>
          </a:xfrm>
          <a:prstGeom prst="rect">
            <a:avLst/>
          </a:prstGeom>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7813"/>
            <a:ext cx="8915400" cy="1139825"/>
          </a:xfrm>
        </p:spPr>
        <p:txBody>
          <a:bodyPr/>
          <a:lstStyle/>
          <a:p>
            <a:r>
              <a:rPr lang="en-US" sz="3200" dirty="0" smtClean="0">
                <a:solidFill>
                  <a:schemeClr val="tx1"/>
                </a:solidFill>
              </a:rPr>
              <a:t>A Sustainable Community Narrative</a:t>
            </a:r>
            <a:endParaRPr lang="en-US" sz="3200" dirty="0">
              <a:solidFill>
                <a:schemeClr val="tx1"/>
              </a:solidFill>
            </a:endParaRPr>
          </a:p>
        </p:txBody>
      </p:sp>
      <p:sp>
        <p:nvSpPr>
          <p:cNvPr id="3" name="Content Placeholder 2"/>
          <p:cNvSpPr>
            <a:spLocks noGrp="1"/>
          </p:cNvSpPr>
          <p:nvPr>
            <p:ph idx="1"/>
          </p:nvPr>
        </p:nvSpPr>
        <p:spPr/>
        <p:txBody>
          <a:bodyPr/>
          <a:lstStyle/>
          <a:p>
            <a:r>
              <a:rPr lang="en-US" sz="2200" dirty="0" smtClean="0"/>
              <a:t>Is Socially, economically and environmentally sustainable</a:t>
            </a:r>
          </a:p>
          <a:p>
            <a:r>
              <a:rPr lang="en-US" sz="2200" dirty="0" smtClean="0"/>
              <a:t>Lowers the cost of governance, offsets rugged individualism, and maintains the commons and civic space</a:t>
            </a:r>
          </a:p>
          <a:p>
            <a:r>
              <a:rPr lang="en-US" sz="2200" dirty="0" smtClean="0"/>
              <a:t>Enables a resilient community capable of helping itself</a:t>
            </a:r>
          </a:p>
          <a:p>
            <a:r>
              <a:rPr lang="en-US" sz="2200" dirty="0" smtClean="0"/>
              <a:t>Fuses Scientific knowledge and indigenous knowledge (consensual science and constructed social knowledge) resulting in the must suitable solutions to community problems</a:t>
            </a:r>
          </a:p>
          <a:p>
            <a:r>
              <a:rPr lang="en-US" sz="2200" dirty="0" smtClean="0"/>
              <a:t>Facilitates community participation by providing opportunity, developing civic skills and knowledge, and trust in the wisdom of its people</a:t>
            </a:r>
          </a:p>
          <a:p>
            <a:r>
              <a:rPr lang="en-US" sz="2200" dirty="0" smtClean="0"/>
              <a:t>Bases development on bioregional knowledge</a:t>
            </a:r>
            <a:endParaRPr lang="en-US" sz="2200" dirty="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sz="3600" dirty="0" smtClean="0"/>
              <a:t>The Future: Brazil (the movie) or Wikipedia?</a:t>
            </a:r>
            <a:br>
              <a:rPr lang="en-US" sz="3600" dirty="0" smtClean="0"/>
            </a:br>
            <a:endParaRPr lang="en-US" sz="3600" dirty="0"/>
          </a:p>
        </p:txBody>
      </p:sp>
      <p:sp>
        <p:nvSpPr>
          <p:cNvPr id="3" name="Content Placeholder 2"/>
          <p:cNvSpPr>
            <a:spLocks noGrp="1"/>
          </p:cNvSpPr>
          <p:nvPr>
            <p:ph idx="1"/>
          </p:nvPr>
        </p:nvSpPr>
        <p:spPr/>
        <p:txBody>
          <a:bodyPr anchor="ctr"/>
          <a:lstStyle/>
          <a:p>
            <a:r>
              <a:rPr lang="en-US" sz="2400" dirty="0" smtClean="0"/>
              <a:t>The leaders in the next stage of democracy will need to be facilitators: helping to bring people together to solve community problems</a:t>
            </a:r>
          </a:p>
          <a:p>
            <a:r>
              <a:rPr lang="en-US" sz="2400" dirty="0" smtClean="0"/>
              <a:t>Education goals that include civic skills and knowledge, knowledge of places, collective work</a:t>
            </a:r>
          </a:p>
          <a:p>
            <a:r>
              <a:rPr lang="en-US" sz="2400" dirty="0" smtClean="0"/>
              <a:t>There are hardware and software solutions--Software requires collective action</a:t>
            </a:r>
          </a:p>
          <a:p>
            <a:r>
              <a:rPr lang="en-US" sz="2400" dirty="0" smtClean="0"/>
              <a:t>Many problems today are not solvable without community participation (wicked problems)</a:t>
            </a:r>
          </a:p>
          <a:p>
            <a:endParaRPr lang="en-US" sz="2400" dirty="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5" name="Content Placeholder 4"/>
          <p:cNvSpPr>
            <a:spLocks noGrp="1"/>
          </p:cNvSpPr>
          <p:nvPr>
            <p:ph idx="1"/>
          </p:nvPr>
        </p:nvSpPr>
        <p:spPr/>
        <p:txBody>
          <a:bodyPr/>
          <a:lstStyle/>
          <a:p>
            <a:r>
              <a:rPr lang="en-US" sz="2400" dirty="0" smtClean="0"/>
              <a:t>Just remember there are 2 million organizations working for social and environmental justice</a:t>
            </a:r>
          </a:p>
          <a:p>
            <a:r>
              <a:rPr lang="en-US" sz="2400" dirty="0" smtClean="0"/>
              <a:t>We can not wait for Leaders to lead us</a:t>
            </a:r>
          </a:p>
          <a:p>
            <a:r>
              <a:rPr lang="en-US" sz="2400" dirty="0" smtClean="0"/>
              <a:t>Innovation comes from the grassroots</a:t>
            </a:r>
          </a:p>
          <a:p>
            <a:r>
              <a:rPr lang="en-US" sz="2400" dirty="0" smtClean="0"/>
              <a:t>The power of one: </a:t>
            </a:r>
            <a:r>
              <a:rPr lang="en-US" sz="2400" dirty="0" err="1" smtClean="0"/>
              <a:t>Majora</a:t>
            </a:r>
            <a:r>
              <a:rPr lang="en-US" sz="2400" dirty="0" smtClean="0"/>
              <a:t> Carter</a:t>
            </a:r>
          </a:p>
          <a:p>
            <a:r>
              <a:rPr lang="en-US" sz="2400" dirty="0" smtClean="0"/>
              <a:t>With the Internet we can harness the wisdom of crowds</a:t>
            </a:r>
          </a:p>
          <a:p>
            <a:r>
              <a:rPr lang="en-US" sz="2400" dirty="0" smtClean="0"/>
              <a:t>But we are also building walls and “</a:t>
            </a:r>
            <a:r>
              <a:rPr lang="en-US" sz="2400" smtClean="0"/>
              <a:t>green zones”</a:t>
            </a:r>
            <a:endParaRPr lang="en-US" sz="2400" dirty="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Civic Engagement in A Democracy: Overview</a:t>
            </a:r>
            <a:endParaRPr lang="en-US" dirty="0">
              <a:solidFill>
                <a:srgbClr val="FF0000"/>
              </a:solidFill>
            </a:endParaRPr>
          </a:p>
        </p:txBody>
      </p:sp>
      <p:sp>
        <p:nvSpPr>
          <p:cNvPr id="3" name="Content Placeholder 2"/>
          <p:cNvSpPr>
            <a:spLocks noGrp="1"/>
          </p:cNvSpPr>
          <p:nvPr>
            <p:ph idx="1"/>
          </p:nvPr>
        </p:nvSpPr>
        <p:spPr/>
        <p:txBody>
          <a:bodyPr/>
          <a:lstStyle/>
          <a:p>
            <a:endParaRPr lang="en-US" dirty="0"/>
          </a:p>
        </p:txBody>
      </p:sp>
    </p:spTree>
  </p:cSld>
  <p:clrMapOvr>
    <a:masterClrMapping/>
  </p:clrMapOvr>
</p:sld>
</file>

<file path=ppt/theme/theme1.xml><?xml version="1.0" encoding="utf-8"?>
<a:theme xmlns:a="http://schemas.openxmlformats.org/drawingml/2006/main" name="Ripple">
  <a:themeElements>
    <a:clrScheme name="Ripple 3">
      <a:dk1>
        <a:srgbClr val="008AE8"/>
      </a:dk1>
      <a:lt1>
        <a:srgbClr val="FFFFFF"/>
      </a:lt1>
      <a:dk2>
        <a:srgbClr val="0068AE"/>
      </a:dk2>
      <a:lt2>
        <a:srgbClr val="CCECFF"/>
      </a:lt2>
      <a:accent1>
        <a:srgbClr val="0088E4"/>
      </a:accent1>
      <a:accent2>
        <a:srgbClr val="009999"/>
      </a:accent2>
      <a:accent3>
        <a:srgbClr val="AAB9D3"/>
      </a:accent3>
      <a:accent4>
        <a:srgbClr val="DADADA"/>
      </a:accent4>
      <a:accent5>
        <a:srgbClr val="AAC3EF"/>
      </a:accent5>
      <a:accent6>
        <a:srgbClr val="008A8A"/>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7" charset="0"/>
          </a:defRPr>
        </a:defPPr>
      </a:lstStyle>
    </a:lnDef>
  </a:objectDefaults>
  <a:extraClrSchemeLst>
    <a:extraClrScheme>
      <a:clrScheme name="Ripple 1">
        <a:dk1>
          <a:srgbClr val="2B2B85"/>
        </a:dk1>
        <a:lt1>
          <a:srgbClr val="FFFFFF"/>
        </a:lt1>
        <a:dk2>
          <a:srgbClr val="00254A"/>
        </a:dk2>
        <a:lt2>
          <a:srgbClr val="C0C0C0"/>
        </a:lt2>
        <a:accent1>
          <a:srgbClr val="2E2E8E"/>
        </a:accent1>
        <a:accent2>
          <a:srgbClr val="0066CC"/>
        </a:accent2>
        <a:accent3>
          <a:srgbClr val="AAACB1"/>
        </a:accent3>
        <a:accent4>
          <a:srgbClr val="DADADA"/>
        </a:accent4>
        <a:accent5>
          <a:srgbClr val="ADADC6"/>
        </a:accent5>
        <a:accent6>
          <a:srgbClr val="005CB9"/>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58718C"/>
        </a:accent1>
        <a:accent2>
          <a:srgbClr val="6D9D97"/>
        </a:accent2>
        <a:accent3>
          <a:srgbClr val="B0B9C3"/>
        </a:accent3>
        <a:accent4>
          <a:srgbClr val="DADADA"/>
        </a:accent4>
        <a:accent5>
          <a:srgbClr val="B4BBC5"/>
        </a:accent5>
        <a:accent6>
          <a:srgbClr val="628E88"/>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88E4"/>
        </a:accent1>
        <a:accent2>
          <a:srgbClr val="009999"/>
        </a:accent2>
        <a:accent3>
          <a:srgbClr val="AAB9D3"/>
        </a:accent3>
        <a:accent4>
          <a:srgbClr val="DADADA"/>
        </a:accent4>
        <a:accent5>
          <a:srgbClr val="AAC3EF"/>
        </a:accent5>
        <a:accent6>
          <a:srgbClr val="008A8A"/>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9966FF"/>
        </a:accent1>
        <a:accent2>
          <a:srgbClr val="00FFFF"/>
        </a:accent2>
        <a:accent3>
          <a:srgbClr val="B8B8CA"/>
        </a:accent3>
        <a:accent4>
          <a:srgbClr val="DADADA"/>
        </a:accent4>
        <a:accent5>
          <a:srgbClr val="CAB8FF"/>
        </a:accent5>
        <a:accent6>
          <a:srgbClr val="00E7E7"/>
        </a:accent6>
        <a:hlink>
          <a:srgbClr val="5FAFFF"/>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8080"/>
        </a:accent1>
        <a:accent2>
          <a:srgbClr val="0099FF"/>
        </a:accent2>
        <a:accent3>
          <a:srgbClr val="AAB8B8"/>
        </a:accent3>
        <a:accent4>
          <a:srgbClr val="DADADA"/>
        </a:accent4>
        <a:accent5>
          <a:srgbClr val="AAC0C0"/>
        </a:accent5>
        <a:accent6>
          <a:srgbClr val="008AE7"/>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CBD7CE"/>
        </a:accent1>
        <a:accent2>
          <a:srgbClr val="9CA8A4"/>
        </a:accent2>
        <a:accent3>
          <a:srgbClr val="CEDAD1"/>
        </a:accent3>
        <a:accent4>
          <a:srgbClr val="DADADA"/>
        </a:accent4>
        <a:accent5>
          <a:srgbClr val="E2E8E3"/>
        </a:accent5>
        <a:accent6>
          <a:srgbClr val="8D9894"/>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686B5D"/>
        </a:accent1>
        <a:accent2>
          <a:srgbClr val="5D8770"/>
        </a:accent2>
        <a:accent3>
          <a:srgbClr val="B3B3AF"/>
        </a:accent3>
        <a:accent4>
          <a:srgbClr val="BCBAB1"/>
        </a:accent4>
        <a:accent5>
          <a:srgbClr val="B9BAB6"/>
        </a:accent5>
        <a:accent6>
          <a:srgbClr val="537A65"/>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FFFFFF"/>
        </a:accent1>
        <a:accent2>
          <a:srgbClr val="A4BCC4"/>
        </a:accent2>
        <a:accent3>
          <a:srgbClr val="F3F3F3"/>
        </a:accent3>
        <a:accent4>
          <a:srgbClr val="000000"/>
        </a:accent4>
        <a:accent5>
          <a:srgbClr val="FFFFFF"/>
        </a:accent5>
        <a:accent6>
          <a:srgbClr val="94AAB1"/>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E6E3D4"/>
        </a:accent1>
        <a:accent2>
          <a:srgbClr val="A2A4AC"/>
        </a:accent2>
        <a:accent3>
          <a:srgbClr val="E8E5D9"/>
        </a:accent3>
        <a:accent4>
          <a:srgbClr val="000000"/>
        </a:accent4>
        <a:accent5>
          <a:srgbClr val="F0EFE6"/>
        </a:accent5>
        <a:accent6>
          <a:srgbClr val="9294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7577</TotalTime>
  <Words>3285</Words>
  <Application>Microsoft Macintosh PowerPoint</Application>
  <PresentationFormat>On-screen Show (4:3)</PresentationFormat>
  <Paragraphs>524</Paragraphs>
  <Slides>87</Slides>
  <Notes>36</Notes>
  <HiddenSlides>0</HiddenSlides>
  <MMClips>0</MMClips>
  <ScaleCrop>false</ScaleCrop>
  <HeadingPairs>
    <vt:vector size="8" baseType="variant">
      <vt:variant>
        <vt:lpstr>Design Template</vt:lpstr>
      </vt:variant>
      <vt:variant>
        <vt:i4>1</vt:i4>
      </vt:variant>
      <vt:variant>
        <vt:lpstr>Links</vt:lpstr>
      </vt:variant>
      <vt:variant>
        <vt:i4>1</vt:i4>
      </vt:variant>
      <vt:variant>
        <vt:lpstr>Embedded OLE Servers</vt:lpstr>
      </vt:variant>
      <vt:variant>
        <vt:i4>1</vt:i4>
      </vt:variant>
      <vt:variant>
        <vt:lpstr>Slide Titles</vt:lpstr>
      </vt:variant>
      <vt:variant>
        <vt:i4>87</vt:i4>
      </vt:variant>
    </vt:vector>
  </HeadingPairs>
  <TitlesOfParts>
    <vt:vector size="90" baseType="lpstr">
      <vt:lpstr>Ripple</vt:lpstr>
      <vt:lpstr>???</vt:lpstr>
      <vt:lpstr>Worksheet</vt:lpstr>
      <vt:lpstr>Designing Healthy Communities</vt:lpstr>
      <vt:lpstr>Slide 2</vt:lpstr>
      <vt:lpstr>Why is Civic Engagement Important Today</vt:lpstr>
      <vt:lpstr>We Pay for things that were Free</vt:lpstr>
      <vt:lpstr>Cost of Governance</vt:lpstr>
      <vt:lpstr>Climate Change: Resilience Community Participation is Critical</vt:lpstr>
      <vt:lpstr>Collective Action is Essential Climate Change and Community Participation</vt:lpstr>
      <vt:lpstr>Community Governance by Facilitating the Wisdom of Crowds</vt:lpstr>
      <vt:lpstr>Civic Engagement in A Democracy: Overview</vt:lpstr>
      <vt:lpstr>A Capitalism Quiz</vt:lpstr>
      <vt:lpstr>What is civil society?</vt:lpstr>
      <vt:lpstr>Slide 12</vt:lpstr>
      <vt:lpstr>The Commons</vt:lpstr>
      <vt:lpstr>DeTocqueville’s America</vt:lpstr>
      <vt:lpstr>Bureaucracy and Democracy</vt:lpstr>
      <vt:lpstr>Freedom “to” or Freedom “from</vt:lpstr>
      <vt:lpstr>Social Movements: Cooptation or Incorporation?</vt:lpstr>
      <vt:lpstr>Social Movements Today</vt:lpstr>
      <vt:lpstr>When looked at from an ecological point of view, organizations come and go</vt:lpstr>
      <vt:lpstr>The Women’s Movement</vt:lpstr>
      <vt:lpstr>Success and Failure?</vt:lpstr>
      <vt:lpstr>Revisionist History</vt:lpstr>
      <vt:lpstr>Sylvia Beach and Revisionist History</vt:lpstr>
      <vt:lpstr>Community Organizing as an Ecological System</vt:lpstr>
      <vt:lpstr>Early Occupier: Fireweed or Forest Gump</vt:lpstr>
      <vt:lpstr>Levitating the Pentagon 1967</vt:lpstr>
      <vt:lpstr>State of Civic Engagement Today</vt:lpstr>
      <vt:lpstr>Slide 28</vt:lpstr>
      <vt:lpstr>Slide 29</vt:lpstr>
      <vt:lpstr>ATTENDANCE AT PUBLIC MEETINGS  ON LOCAL AFFAIRS COLLAPSES</vt:lpstr>
      <vt:lpstr>FAMILY DINNERS BECOME  LESS COMMON 1977-1999</vt:lpstr>
      <vt:lpstr>FOUR DECADES OF DWINDLING  TRUST-ADULTS AND TEENAGERS 1960-1999</vt:lpstr>
      <vt:lpstr>Character of Today’s Civic Participation</vt:lpstr>
      <vt:lpstr>Social connectedness</vt:lpstr>
      <vt:lpstr>Slide 35</vt:lpstr>
      <vt:lpstr>Slide 36</vt:lpstr>
      <vt:lpstr>Origins of the Portland Story  and Civic Reconstruction </vt:lpstr>
      <vt:lpstr>Civic Life Transformation</vt:lpstr>
      <vt:lpstr>Depth of Citizen Participation in Portland and Oregon</vt:lpstr>
      <vt:lpstr>Wisdom of Crowds, Smart Mobs, Social Networks an Gaming</vt:lpstr>
      <vt:lpstr>Community Governance by Facilitating the Wisdom of Crowds</vt:lpstr>
      <vt:lpstr>Wisdom of Crowds</vt:lpstr>
      <vt:lpstr>Examples</vt:lpstr>
      <vt:lpstr>We have Software for Facilitating Wisdom of Crowds</vt:lpstr>
      <vt:lpstr>Crowds of Wisdom Software Example: Candy bar naming</vt:lpstr>
      <vt:lpstr>Expert Specialist  Rigid Bureaucracy Society</vt:lpstr>
      <vt:lpstr>It’s a “Long Tail” world And Social Movements</vt:lpstr>
      <vt:lpstr>Slide 48</vt:lpstr>
      <vt:lpstr>Altering our Consumer Endogenous Opioid Peptide Functions</vt:lpstr>
      <vt:lpstr>2000’s Decade of Social Media, now Gaming</vt:lpstr>
      <vt:lpstr>Collaborative Consumption</vt:lpstr>
      <vt:lpstr>Solving the Walk to School</vt:lpstr>
      <vt:lpstr>Queensland Weekly Household Expenses</vt:lpstr>
      <vt:lpstr>The Cairns Mood Ring</vt:lpstr>
      <vt:lpstr>Community Problem Solving: hardware and software solutions</vt:lpstr>
      <vt:lpstr>The Internet: The Next Civic Frontier </vt:lpstr>
      <vt:lpstr>Civic Engagement and Internet Scorecard</vt:lpstr>
      <vt:lpstr>Health of the Civic Infrastructure</vt:lpstr>
      <vt:lpstr>Elements of a Healthy Civic Ecology</vt:lpstr>
      <vt:lpstr>Types of Citizens</vt:lpstr>
      <vt:lpstr>Types of Involvement</vt:lpstr>
      <vt:lpstr>Civic Innovations through Collaborations and Partnerships</vt:lpstr>
      <vt:lpstr>Each Sector has Different functions and Capacities</vt:lpstr>
      <vt:lpstr>Need for Civic Innovation</vt:lpstr>
      <vt:lpstr>Importance of Diversity</vt:lpstr>
      <vt:lpstr>Morality Stories vs. Technocratic Dialogue</vt:lpstr>
      <vt:lpstr>Science as Social Control</vt:lpstr>
      <vt:lpstr>Consensual Science</vt:lpstr>
      <vt:lpstr>Communicative Planning Model</vt:lpstr>
      <vt:lpstr>Slide 70</vt:lpstr>
      <vt:lpstr>Engaged Schools and Universities</vt:lpstr>
      <vt:lpstr>The Value of an Education</vt:lpstr>
      <vt:lpstr>Portland State University—Service Learning</vt:lpstr>
      <vt:lpstr>Slide 74</vt:lpstr>
      <vt:lpstr>Conclusion</vt:lpstr>
      <vt:lpstr>Community Stories</vt:lpstr>
      <vt:lpstr>Rappaport’s Narrative Analysis</vt:lpstr>
      <vt:lpstr>Rappaport’s Narrative Analysis</vt:lpstr>
      <vt:lpstr>The Role of Story in Building Community Illustrations</vt:lpstr>
      <vt:lpstr>Eco Tourism and Sand Maps in the Australian Outback</vt:lpstr>
      <vt:lpstr>Slide 81</vt:lpstr>
      <vt:lpstr>Slide 82</vt:lpstr>
      <vt:lpstr>Slide 83</vt:lpstr>
      <vt:lpstr>So…Once upon a time in a land called Ecotopia</vt:lpstr>
      <vt:lpstr>A Sustainable Community Narrative</vt:lpstr>
      <vt:lpstr>The Future: Brazil (the movie) or Wikipedia? </vt:lpstr>
      <vt:lpstr>Conclusion</vt:lpstr>
    </vt:vector>
  </TitlesOfParts>
  <Company>Portland State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Bowling Together: The Civic Story of Portland Oregon Steve Johnson, Ph.D.</dc:title>
  <cp:lastModifiedBy>steve johnson</cp:lastModifiedBy>
  <cp:revision>397</cp:revision>
  <dcterms:created xsi:type="dcterms:W3CDTF">2012-08-28T01:48:17Z</dcterms:created>
  <dcterms:modified xsi:type="dcterms:W3CDTF">2012-08-28T01:50:52Z</dcterms:modified>
</cp:coreProperties>
</file>